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4" r:id="rId8"/>
    <p:sldId id="260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783CD-79E6-4868-AFB0-DD6FB26E65D2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3121E-46A1-43F2-A7E9-E1954F6FE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3F769-BEF4-4439-90F6-9623724763D4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E91AC-ED21-44D1-8FF8-C2EF1F628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CBAB8-FB70-4503-8131-7B22F02F5FF4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E75E-9B20-45F3-8416-37C38E1CB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6AB05-86A2-4195-9539-F7FA6F15EBBD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2D861-111D-4209-957E-6AA40EA96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A38DC-0B37-423E-87AE-3BA11D208763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F372C-222C-4FFB-AAD4-B6841A743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C42E8-0502-40D6-ADF3-B5E58273661B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E71F2-3DC3-416F-82F3-7CBFF92A4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1159B-5AEC-4CFA-B489-E5AA36A2CB58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7D536-998B-4268-9CF6-6CFD915CD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63B44-60C3-45B7-B0F0-8CF4A4ABB161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618B-6A30-453C-99D4-F759A3C63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48AB9-CB7C-4169-A7F1-9BE900A79BFB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C421-70B8-489E-9BDC-E91B7AB58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1DA0D-C400-44DA-A149-BFCA231F0870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65991-A6DB-4DCE-9D8C-55719948F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1EE31-7500-45B5-9A7E-581DD5EF8D9E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976C9-8E98-4E1F-BA80-F3C762E74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73898B-E320-4B09-81D5-C69199D66AD2}" type="datetimeFigureOut">
              <a:rPr lang="en-US"/>
              <a:pPr>
                <a:defRPr/>
              </a:pPr>
              <a:t>6/29/2010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038389-31FA-4F48-8EB8-02FED524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Second World War Begins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52400"/>
            <a:ext cx="687705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592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665413"/>
            <a:ext cx="4724400" cy="41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War Pigs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Nazis invade Norway, Denmark, the Netherlands, Luxembourg, and Belgium in less than month period.</a:t>
            </a:r>
          </a:p>
          <a:p>
            <a:r>
              <a:rPr lang="en-US" smtClean="0"/>
              <a:t>Follow up these easy victories with the easiest thus far… France.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066800"/>
            <a:ext cx="677386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France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Had created a line of defense called the Maginot Line after World War I to defend against the Germans. One million soldiers defended it.</a:t>
            </a:r>
          </a:p>
          <a:p>
            <a:r>
              <a:rPr lang="en-US" smtClean="0"/>
              <a:t>Germans went around it in early May 1940.</a:t>
            </a:r>
          </a:p>
          <a:p>
            <a:r>
              <a:rPr lang="en-US" smtClean="0"/>
              <a:t>Massive retreat sounded and forces converged on Dunkirk. More than 300,000 British troops were evacuated but the French were left to fend for themselves.</a:t>
            </a:r>
          </a:p>
          <a:p>
            <a:r>
              <a:rPr lang="en-US" smtClean="0"/>
              <a:t>June 22</a:t>
            </a:r>
            <a:r>
              <a:rPr lang="en-US" baseline="30000" smtClean="0"/>
              <a:t>nd</a:t>
            </a:r>
            <a:r>
              <a:rPr lang="en-US" smtClean="0"/>
              <a:t>, 1940.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4800600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0150" y="685800"/>
            <a:ext cx="41338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SMARTPenAnnotation52"/>
          <p:cNvSpPr>
            <a:spLocks/>
          </p:cNvSpPr>
          <p:nvPr/>
        </p:nvSpPr>
        <p:spPr bwMode="auto">
          <a:xfrm>
            <a:off x="2571750" y="1239838"/>
            <a:ext cx="1216025" cy="2190750"/>
          </a:xfrm>
          <a:custGeom>
            <a:avLst/>
            <a:gdLst/>
            <a:ahLst/>
            <a:cxnLst>
              <a:cxn ang="0">
                <a:pos x="716" y="1374"/>
              </a:cxn>
              <a:cxn ang="0">
                <a:pos x="721" y="1366"/>
              </a:cxn>
              <a:cxn ang="0">
                <a:pos x="735" y="1353"/>
              </a:cxn>
              <a:cxn ang="0">
                <a:pos x="749" y="1335"/>
              </a:cxn>
              <a:cxn ang="0">
                <a:pos x="751" y="1324"/>
              </a:cxn>
              <a:cxn ang="0">
                <a:pos x="742" y="1246"/>
              </a:cxn>
              <a:cxn ang="0">
                <a:pos x="733" y="1197"/>
              </a:cxn>
              <a:cxn ang="0">
                <a:pos x="729" y="1151"/>
              </a:cxn>
              <a:cxn ang="0">
                <a:pos x="741" y="1083"/>
              </a:cxn>
              <a:cxn ang="0">
                <a:pos x="763" y="1003"/>
              </a:cxn>
              <a:cxn ang="0">
                <a:pos x="760" y="938"/>
              </a:cxn>
              <a:cxn ang="0">
                <a:pos x="753" y="926"/>
              </a:cxn>
              <a:cxn ang="0">
                <a:pos x="744" y="914"/>
              </a:cxn>
              <a:cxn ang="0">
                <a:pos x="742" y="909"/>
              </a:cxn>
              <a:cxn ang="0">
                <a:pos x="738" y="908"/>
              </a:cxn>
              <a:cxn ang="0">
                <a:pos x="714" y="892"/>
              </a:cxn>
              <a:cxn ang="0">
                <a:pos x="685" y="877"/>
              </a:cxn>
              <a:cxn ang="0">
                <a:pos x="657" y="864"/>
              </a:cxn>
              <a:cxn ang="0">
                <a:pos x="620" y="842"/>
              </a:cxn>
              <a:cxn ang="0">
                <a:pos x="613" y="840"/>
              </a:cxn>
              <a:cxn ang="0">
                <a:pos x="610" y="838"/>
              </a:cxn>
              <a:cxn ang="0">
                <a:pos x="604" y="834"/>
              </a:cxn>
              <a:cxn ang="0">
                <a:pos x="580" y="819"/>
              </a:cxn>
              <a:cxn ang="0">
                <a:pos x="535" y="800"/>
              </a:cxn>
              <a:cxn ang="0">
                <a:pos x="520" y="792"/>
              </a:cxn>
              <a:cxn ang="0">
                <a:pos x="512" y="787"/>
              </a:cxn>
              <a:cxn ang="0">
                <a:pos x="494" y="783"/>
              </a:cxn>
              <a:cxn ang="0">
                <a:pos x="459" y="768"/>
              </a:cxn>
              <a:cxn ang="0">
                <a:pos x="420" y="741"/>
              </a:cxn>
              <a:cxn ang="0">
                <a:pos x="389" y="715"/>
              </a:cxn>
              <a:cxn ang="0">
                <a:pos x="379" y="695"/>
              </a:cxn>
              <a:cxn ang="0">
                <a:pos x="365" y="649"/>
              </a:cxn>
              <a:cxn ang="0">
                <a:pos x="340" y="575"/>
              </a:cxn>
              <a:cxn ang="0">
                <a:pos x="318" y="523"/>
              </a:cxn>
              <a:cxn ang="0">
                <a:pos x="295" y="466"/>
              </a:cxn>
              <a:cxn ang="0">
                <a:pos x="251" y="393"/>
              </a:cxn>
              <a:cxn ang="0">
                <a:pos x="217" y="315"/>
              </a:cxn>
              <a:cxn ang="0">
                <a:pos x="195" y="256"/>
              </a:cxn>
              <a:cxn ang="0">
                <a:pos x="172" y="205"/>
              </a:cxn>
              <a:cxn ang="0">
                <a:pos x="150" y="156"/>
              </a:cxn>
              <a:cxn ang="0">
                <a:pos x="118" y="82"/>
              </a:cxn>
              <a:cxn ang="0">
                <a:pos x="90" y="39"/>
              </a:cxn>
              <a:cxn ang="0">
                <a:pos x="74" y="23"/>
              </a:cxn>
              <a:cxn ang="0">
                <a:pos x="55" y="14"/>
              </a:cxn>
              <a:cxn ang="0">
                <a:pos x="46" y="12"/>
              </a:cxn>
              <a:cxn ang="0">
                <a:pos x="10" y="4"/>
              </a:cxn>
              <a:cxn ang="0">
                <a:pos x="4" y="1"/>
              </a:cxn>
              <a:cxn ang="0">
                <a:pos x="2" y="0"/>
              </a:cxn>
            </a:cxnLst>
            <a:rect l="0" t="0" r="r" b="b"/>
            <a:pathLst>
              <a:path w="766" h="1380">
                <a:moveTo>
                  <a:pt x="711" y="1379"/>
                </a:moveTo>
                <a:lnTo>
                  <a:pt x="716" y="1374"/>
                </a:lnTo>
                <a:lnTo>
                  <a:pt x="717" y="1372"/>
                </a:lnTo>
                <a:lnTo>
                  <a:pt x="721" y="1366"/>
                </a:lnTo>
                <a:lnTo>
                  <a:pt x="724" y="1362"/>
                </a:lnTo>
                <a:lnTo>
                  <a:pt x="735" y="1353"/>
                </a:lnTo>
                <a:lnTo>
                  <a:pt x="746" y="1340"/>
                </a:lnTo>
                <a:lnTo>
                  <a:pt x="749" y="1335"/>
                </a:lnTo>
                <a:lnTo>
                  <a:pt x="750" y="1330"/>
                </a:lnTo>
                <a:lnTo>
                  <a:pt x="751" y="1324"/>
                </a:lnTo>
                <a:lnTo>
                  <a:pt x="751" y="1286"/>
                </a:lnTo>
                <a:lnTo>
                  <a:pt x="742" y="1246"/>
                </a:lnTo>
                <a:lnTo>
                  <a:pt x="734" y="1211"/>
                </a:lnTo>
                <a:lnTo>
                  <a:pt x="733" y="1197"/>
                </a:lnTo>
                <a:lnTo>
                  <a:pt x="730" y="1186"/>
                </a:lnTo>
                <a:lnTo>
                  <a:pt x="729" y="1151"/>
                </a:lnTo>
                <a:lnTo>
                  <a:pt x="734" y="1116"/>
                </a:lnTo>
                <a:lnTo>
                  <a:pt x="741" y="1083"/>
                </a:lnTo>
                <a:lnTo>
                  <a:pt x="754" y="1043"/>
                </a:lnTo>
                <a:lnTo>
                  <a:pt x="763" y="1003"/>
                </a:lnTo>
                <a:lnTo>
                  <a:pt x="765" y="971"/>
                </a:lnTo>
                <a:lnTo>
                  <a:pt x="760" y="938"/>
                </a:lnTo>
                <a:lnTo>
                  <a:pt x="758" y="933"/>
                </a:lnTo>
                <a:lnTo>
                  <a:pt x="753" y="926"/>
                </a:lnTo>
                <a:lnTo>
                  <a:pt x="748" y="921"/>
                </a:lnTo>
                <a:lnTo>
                  <a:pt x="744" y="914"/>
                </a:lnTo>
                <a:lnTo>
                  <a:pt x="743" y="910"/>
                </a:lnTo>
                <a:lnTo>
                  <a:pt x="742" y="909"/>
                </a:lnTo>
                <a:lnTo>
                  <a:pt x="740" y="908"/>
                </a:lnTo>
                <a:lnTo>
                  <a:pt x="738" y="908"/>
                </a:lnTo>
                <a:lnTo>
                  <a:pt x="733" y="904"/>
                </a:lnTo>
                <a:lnTo>
                  <a:pt x="714" y="892"/>
                </a:lnTo>
                <a:lnTo>
                  <a:pt x="692" y="880"/>
                </a:lnTo>
                <a:lnTo>
                  <a:pt x="685" y="877"/>
                </a:lnTo>
                <a:lnTo>
                  <a:pt x="679" y="875"/>
                </a:lnTo>
                <a:lnTo>
                  <a:pt x="657" y="864"/>
                </a:lnTo>
                <a:lnTo>
                  <a:pt x="634" y="851"/>
                </a:lnTo>
                <a:lnTo>
                  <a:pt x="620" y="842"/>
                </a:lnTo>
                <a:lnTo>
                  <a:pt x="618" y="841"/>
                </a:lnTo>
                <a:lnTo>
                  <a:pt x="613" y="840"/>
                </a:lnTo>
                <a:lnTo>
                  <a:pt x="611" y="839"/>
                </a:lnTo>
                <a:lnTo>
                  <a:pt x="610" y="838"/>
                </a:lnTo>
                <a:lnTo>
                  <a:pt x="609" y="837"/>
                </a:lnTo>
                <a:lnTo>
                  <a:pt x="604" y="834"/>
                </a:lnTo>
                <a:lnTo>
                  <a:pt x="598" y="831"/>
                </a:lnTo>
                <a:lnTo>
                  <a:pt x="580" y="819"/>
                </a:lnTo>
                <a:lnTo>
                  <a:pt x="559" y="810"/>
                </a:lnTo>
                <a:lnTo>
                  <a:pt x="535" y="800"/>
                </a:lnTo>
                <a:lnTo>
                  <a:pt x="526" y="796"/>
                </a:lnTo>
                <a:lnTo>
                  <a:pt x="520" y="792"/>
                </a:lnTo>
                <a:lnTo>
                  <a:pt x="515" y="790"/>
                </a:lnTo>
                <a:lnTo>
                  <a:pt x="512" y="787"/>
                </a:lnTo>
                <a:lnTo>
                  <a:pt x="510" y="787"/>
                </a:lnTo>
                <a:lnTo>
                  <a:pt x="494" y="783"/>
                </a:lnTo>
                <a:lnTo>
                  <a:pt x="477" y="776"/>
                </a:lnTo>
                <a:lnTo>
                  <a:pt x="459" y="768"/>
                </a:lnTo>
                <a:lnTo>
                  <a:pt x="442" y="760"/>
                </a:lnTo>
                <a:lnTo>
                  <a:pt x="420" y="741"/>
                </a:lnTo>
                <a:lnTo>
                  <a:pt x="399" y="724"/>
                </a:lnTo>
                <a:lnTo>
                  <a:pt x="389" y="715"/>
                </a:lnTo>
                <a:lnTo>
                  <a:pt x="381" y="701"/>
                </a:lnTo>
                <a:lnTo>
                  <a:pt x="379" y="695"/>
                </a:lnTo>
                <a:lnTo>
                  <a:pt x="378" y="689"/>
                </a:lnTo>
                <a:lnTo>
                  <a:pt x="365" y="649"/>
                </a:lnTo>
                <a:lnTo>
                  <a:pt x="354" y="614"/>
                </a:lnTo>
                <a:lnTo>
                  <a:pt x="340" y="575"/>
                </a:lnTo>
                <a:lnTo>
                  <a:pt x="331" y="553"/>
                </a:lnTo>
                <a:lnTo>
                  <a:pt x="318" y="523"/>
                </a:lnTo>
                <a:lnTo>
                  <a:pt x="313" y="508"/>
                </a:lnTo>
                <a:lnTo>
                  <a:pt x="295" y="466"/>
                </a:lnTo>
                <a:lnTo>
                  <a:pt x="273" y="428"/>
                </a:lnTo>
                <a:lnTo>
                  <a:pt x="251" y="393"/>
                </a:lnTo>
                <a:lnTo>
                  <a:pt x="235" y="353"/>
                </a:lnTo>
                <a:lnTo>
                  <a:pt x="217" y="315"/>
                </a:lnTo>
                <a:lnTo>
                  <a:pt x="201" y="274"/>
                </a:lnTo>
                <a:lnTo>
                  <a:pt x="195" y="256"/>
                </a:lnTo>
                <a:lnTo>
                  <a:pt x="188" y="247"/>
                </a:lnTo>
                <a:lnTo>
                  <a:pt x="172" y="205"/>
                </a:lnTo>
                <a:lnTo>
                  <a:pt x="160" y="176"/>
                </a:lnTo>
                <a:lnTo>
                  <a:pt x="150" y="156"/>
                </a:lnTo>
                <a:lnTo>
                  <a:pt x="136" y="115"/>
                </a:lnTo>
                <a:lnTo>
                  <a:pt x="118" y="82"/>
                </a:lnTo>
                <a:lnTo>
                  <a:pt x="95" y="46"/>
                </a:lnTo>
                <a:lnTo>
                  <a:pt x="90" y="39"/>
                </a:lnTo>
                <a:lnTo>
                  <a:pt x="77" y="25"/>
                </a:lnTo>
                <a:lnTo>
                  <a:pt x="74" y="23"/>
                </a:lnTo>
                <a:lnTo>
                  <a:pt x="64" y="19"/>
                </a:lnTo>
                <a:lnTo>
                  <a:pt x="55" y="14"/>
                </a:lnTo>
                <a:lnTo>
                  <a:pt x="51" y="12"/>
                </a:lnTo>
                <a:lnTo>
                  <a:pt x="46" y="12"/>
                </a:lnTo>
                <a:lnTo>
                  <a:pt x="28" y="10"/>
                </a:lnTo>
                <a:lnTo>
                  <a:pt x="10" y="4"/>
                </a:lnTo>
                <a:lnTo>
                  <a:pt x="6" y="3"/>
                </a:lnTo>
                <a:lnTo>
                  <a:pt x="4" y="1"/>
                </a:lnTo>
                <a:lnTo>
                  <a:pt x="3" y="0"/>
                </a:lnTo>
                <a:lnTo>
                  <a:pt x="2" y="0"/>
                </a:lnTo>
                <a:lnTo>
                  <a:pt x="0" y="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SMARTPenAnnotation53"/>
          <p:cNvSpPr>
            <a:spLocks/>
          </p:cNvSpPr>
          <p:nvPr/>
        </p:nvSpPr>
        <p:spPr bwMode="auto">
          <a:xfrm>
            <a:off x="2579688" y="1311275"/>
            <a:ext cx="85725" cy="76200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10" y="5"/>
              </a:cxn>
              <a:cxn ang="0">
                <a:pos x="12" y="4"/>
              </a:cxn>
              <a:cxn ang="0">
                <a:pos x="16" y="2"/>
              </a:cxn>
              <a:cxn ang="0">
                <a:pos x="19" y="1"/>
              </a:cxn>
              <a:cxn ang="0">
                <a:pos x="23" y="0"/>
              </a:cxn>
              <a:cxn ang="0">
                <a:pos x="26" y="0"/>
              </a:cxn>
              <a:cxn ang="0">
                <a:pos x="29" y="1"/>
              </a:cxn>
              <a:cxn ang="0">
                <a:pos x="32" y="1"/>
              </a:cxn>
              <a:cxn ang="0">
                <a:pos x="35" y="1"/>
              </a:cxn>
              <a:cxn ang="0">
                <a:pos x="38" y="2"/>
              </a:cxn>
              <a:cxn ang="0">
                <a:pos x="41" y="2"/>
              </a:cxn>
              <a:cxn ang="0">
                <a:pos x="43" y="3"/>
              </a:cxn>
              <a:cxn ang="0">
                <a:pos x="45" y="4"/>
              </a:cxn>
              <a:cxn ang="0">
                <a:pos x="47" y="6"/>
              </a:cxn>
              <a:cxn ang="0">
                <a:pos x="49" y="7"/>
              </a:cxn>
              <a:cxn ang="0">
                <a:pos x="50" y="8"/>
              </a:cxn>
              <a:cxn ang="0">
                <a:pos x="51" y="10"/>
              </a:cxn>
              <a:cxn ang="0">
                <a:pos x="52" y="11"/>
              </a:cxn>
              <a:cxn ang="0">
                <a:pos x="53" y="13"/>
              </a:cxn>
              <a:cxn ang="0">
                <a:pos x="53" y="15"/>
              </a:cxn>
              <a:cxn ang="0">
                <a:pos x="53" y="17"/>
              </a:cxn>
              <a:cxn ang="0">
                <a:pos x="53" y="19"/>
              </a:cxn>
              <a:cxn ang="0">
                <a:pos x="53" y="22"/>
              </a:cxn>
              <a:cxn ang="0">
                <a:pos x="52" y="25"/>
              </a:cxn>
              <a:cxn ang="0">
                <a:pos x="51" y="28"/>
              </a:cxn>
              <a:cxn ang="0">
                <a:pos x="50" y="31"/>
              </a:cxn>
              <a:cxn ang="0">
                <a:pos x="49" y="34"/>
              </a:cxn>
              <a:cxn ang="0">
                <a:pos x="40" y="47"/>
              </a:cxn>
            </a:cxnLst>
            <a:rect l="0" t="0" r="r" b="b"/>
            <a:pathLst>
              <a:path w="54" h="48">
                <a:moveTo>
                  <a:pt x="0" y="16"/>
                </a:moveTo>
                <a:lnTo>
                  <a:pt x="10" y="5"/>
                </a:lnTo>
                <a:lnTo>
                  <a:pt x="12" y="4"/>
                </a:lnTo>
                <a:lnTo>
                  <a:pt x="16" y="2"/>
                </a:lnTo>
                <a:lnTo>
                  <a:pt x="19" y="1"/>
                </a:lnTo>
                <a:lnTo>
                  <a:pt x="23" y="0"/>
                </a:lnTo>
                <a:lnTo>
                  <a:pt x="26" y="0"/>
                </a:lnTo>
                <a:lnTo>
                  <a:pt x="29" y="1"/>
                </a:lnTo>
                <a:lnTo>
                  <a:pt x="32" y="1"/>
                </a:lnTo>
                <a:lnTo>
                  <a:pt x="35" y="1"/>
                </a:lnTo>
                <a:lnTo>
                  <a:pt x="38" y="2"/>
                </a:lnTo>
                <a:lnTo>
                  <a:pt x="41" y="2"/>
                </a:lnTo>
                <a:lnTo>
                  <a:pt x="43" y="3"/>
                </a:lnTo>
                <a:lnTo>
                  <a:pt x="45" y="4"/>
                </a:lnTo>
                <a:lnTo>
                  <a:pt x="47" y="6"/>
                </a:lnTo>
                <a:lnTo>
                  <a:pt x="49" y="7"/>
                </a:lnTo>
                <a:lnTo>
                  <a:pt x="50" y="8"/>
                </a:lnTo>
                <a:lnTo>
                  <a:pt x="51" y="10"/>
                </a:lnTo>
                <a:lnTo>
                  <a:pt x="52" y="11"/>
                </a:lnTo>
                <a:lnTo>
                  <a:pt x="53" y="13"/>
                </a:lnTo>
                <a:lnTo>
                  <a:pt x="53" y="15"/>
                </a:lnTo>
                <a:lnTo>
                  <a:pt x="53" y="17"/>
                </a:lnTo>
                <a:lnTo>
                  <a:pt x="53" y="19"/>
                </a:lnTo>
                <a:lnTo>
                  <a:pt x="53" y="22"/>
                </a:lnTo>
                <a:lnTo>
                  <a:pt x="52" y="25"/>
                </a:lnTo>
                <a:lnTo>
                  <a:pt x="51" y="28"/>
                </a:lnTo>
                <a:lnTo>
                  <a:pt x="50" y="31"/>
                </a:lnTo>
                <a:lnTo>
                  <a:pt x="49" y="34"/>
                </a:lnTo>
                <a:lnTo>
                  <a:pt x="40" y="4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SMARTPenAnnotation54"/>
          <p:cNvSpPr>
            <a:spLocks/>
          </p:cNvSpPr>
          <p:nvPr/>
        </p:nvSpPr>
        <p:spPr bwMode="auto">
          <a:xfrm>
            <a:off x="2565400" y="1450975"/>
            <a:ext cx="1058863" cy="2001838"/>
          </a:xfrm>
          <a:custGeom>
            <a:avLst/>
            <a:gdLst/>
            <a:ahLst/>
            <a:cxnLst>
              <a:cxn ang="0">
                <a:pos x="71" y="0"/>
              </a:cxn>
              <a:cxn ang="0">
                <a:pos x="83" y="6"/>
              </a:cxn>
              <a:cxn ang="0">
                <a:pos x="79" y="32"/>
              </a:cxn>
              <a:cxn ang="0">
                <a:pos x="68" y="43"/>
              </a:cxn>
              <a:cxn ang="0">
                <a:pos x="73" y="59"/>
              </a:cxn>
              <a:cxn ang="0">
                <a:pos x="89" y="114"/>
              </a:cxn>
              <a:cxn ang="0">
                <a:pos x="91" y="145"/>
              </a:cxn>
              <a:cxn ang="0">
                <a:pos x="145" y="199"/>
              </a:cxn>
              <a:cxn ang="0">
                <a:pos x="140" y="261"/>
              </a:cxn>
              <a:cxn ang="0">
                <a:pos x="161" y="265"/>
              </a:cxn>
              <a:cxn ang="0">
                <a:pos x="216" y="274"/>
              </a:cxn>
              <a:cxn ang="0">
                <a:pos x="210" y="305"/>
              </a:cxn>
              <a:cxn ang="0">
                <a:pos x="165" y="362"/>
              </a:cxn>
              <a:cxn ang="0">
                <a:pos x="211" y="356"/>
              </a:cxn>
              <a:cxn ang="0">
                <a:pos x="218" y="372"/>
              </a:cxn>
              <a:cxn ang="0">
                <a:pos x="153" y="448"/>
              </a:cxn>
              <a:cxn ang="0">
                <a:pos x="157" y="453"/>
              </a:cxn>
              <a:cxn ang="0">
                <a:pos x="211" y="450"/>
              </a:cxn>
              <a:cxn ang="0">
                <a:pos x="229" y="480"/>
              </a:cxn>
              <a:cxn ang="0">
                <a:pos x="202" y="541"/>
              </a:cxn>
              <a:cxn ang="0">
                <a:pos x="231" y="541"/>
              </a:cxn>
              <a:cxn ang="0">
                <a:pos x="284" y="548"/>
              </a:cxn>
              <a:cxn ang="0">
                <a:pos x="289" y="580"/>
              </a:cxn>
              <a:cxn ang="0">
                <a:pos x="275" y="629"/>
              </a:cxn>
              <a:cxn ang="0">
                <a:pos x="300" y="630"/>
              </a:cxn>
              <a:cxn ang="0">
                <a:pos x="333" y="640"/>
              </a:cxn>
              <a:cxn ang="0">
                <a:pos x="339" y="675"/>
              </a:cxn>
              <a:cxn ang="0">
                <a:pos x="350" y="723"/>
              </a:cxn>
              <a:cxn ang="0">
                <a:pos x="390" y="730"/>
              </a:cxn>
              <a:cxn ang="0">
                <a:pos x="389" y="763"/>
              </a:cxn>
              <a:cxn ang="0">
                <a:pos x="346" y="827"/>
              </a:cxn>
              <a:cxn ang="0">
                <a:pos x="383" y="810"/>
              </a:cxn>
              <a:cxn ang="0">
                <a:pos x="387" y="833"/>
              </a:cxn>
              <a:cxn ang="0">
                <a:pos x="376" y="848"/>
              </a:cxn>
              <a:cxn ang="0">
                <a:pos x="393" y="838"/>
              </a:cxn>
              <a:cxn ang="0">
                <a:pos x="427" y="828"/>
              </a:cxn>
              <a:cxn ang="0">
                <a:pos x="435" y="840"/>
              </a:cxn>
              <a:cxn ang="0">
                <a:pos x="382" y="934"/>
              </a:cxn>
              <a:cxn ang="0">
                <a:pos x="399" y="928"/>
              </a:cxn>
              <a:cxn ang="0">
                <a:pos x="439" y="916"/>
              </a:cxn>
              <a:cxn ang="0">
                <a:pos x="453" y="929"/>
              </a:cxn>
              <a:cxn ang="0">
                <a:pos x="428" y="1012"/>
              </a:cxn>
              <a:cxn ang="0">
                <a:pos x="432" y="1019"/>
              </a:cxn>
              <a:cxn ang="0">
                <a:pos x="479" y="1010"/>
              </a:cxn>
              <a:cxn ang="0">
                <a:pos x="515" y="1012"/>
              </a:cxn>
              <a:cxn ang="0">
                <a:pos x="504" y="1110"/>
              </a:cxn>
              <a:cxn ang="0">
                <a:pos x="507" y="1127"/>
              </a:cxn>
              <a:cxn ang="0">
                <a:pos x="540" y="1121"/>
              </a:cxn>
              <a:cxn ang="0">
                <a:pos x="579" y="1130"/>
              </a:cxn>
              <a:cxn ang="0">
                <a:pos x="576" y="1197"/>
              </a:cxn>
              <a:cxn ang="0">
                <a:pos x="584" y="1199"/>
              </a:cxn>
              <a:cxn ang="0">
                <a:pos x="628" y="1185"/>
              </a:cxn>
              <a:cxn ang="0">
                <a:pos x="643" y="1194"/>
              </a:cxn>
              <a:cxn ang="0">
                <a:pos x="640" y="1220"/>
              </a:cxn>
              <a:cxn ang="0">
                <a:pos x="648" y="1228"/>
              </a:cxn>
              <a:cxn ang="0">
                <a:pos x="663" y="1236"/>
              </a:cxn>
            </a:cxnLst>
            <a:rect l="0" t="0" r="r" b="b"/>
            <a:pathLst>
              <a:path w="667" h="1261">
                <a:moveTo>
                  <a:pt x="0" y="4"/>
                </a:moveTo>
                <a:lnTo>
                  <a:pt x="20" y="4"/>
                </a:lnTo>
                <a:lnTo>
                  <a:pt x="40" y="0"/>
                </a:lnTo>
                <a:lnTo>
                  <a:pt x="60" y="0"/>
                </a:lnTo>
                <a:lnTo>
                  <a:pt x="71" y="0"/>
                </a:lnTo>
                <a:lnTo>
                  <a:pt x="76" y="1"/>
                </a:lnTo>
                <a:lnTo>
                  <a:pt x="79" y="2"/>
                </a:lnTo>
                <a:lnTo>
                  <a:pt x="81" y="3"/>
                </a:lnTo>
                <a:lnTo>
                  <a:pt x="82" y="4"/>
                </a:lnTo>
                <a:lnTo>
                  <a:pt x="83" y="6"/>
                </a:lnTo>
                <a:lnTo>
                  <a:pt x="84" y="9"/>
                </a:lnTo>
                <a:lnTo>
                  <a:pt x="85" y="17"/>
                </a:lnTo>
                <a:lnTo>
                  <a:pt x="84" y="22"/>
                </a:lnTo>
                <a:lnTo>
                  <a:pt x="81" y="28"/>
                </a:lnTo>
                <a:lnTo>
                  <a:pt x="79" y="32"/>
                </a:lnTo>
                <a:lnTo>
                  <a:pt x="75" y="35"/>
                </a:lnTo>
                <a:lnTo>
                  <a:pt x="72" y="37"/>
                </a:lnTo>
                <a:lnTo>
                  <a:pt x="70" y="38"/>
                </a:lnTo>
                <a:lnTo>
                  <a:pt x="69" y="40"/>
                </a:lnTo>
                <a:lnTo>
                  <a:pt x="68" y="43"/>
                </a:lnTo>
                <a:lnTo>
                  <a:pt x="67" y="47"/>
                </a:lnTo>
                <a:lnTo>
                  <a:pt x="67" y="50"/>
                </a:lnTo>
                <a:lnTo>
                  <a:pt x="68" y="52"/>
                </a:lnTo>
                <a:lnTo>
                  <a:pt x="69" y="55"/>
                </a:lnTo>
                <a:lnTo>
                  <a:pt x="73" y="59"/>
                </a:lnTo>
                <a:lnTo>
                  <a:pt x="83" y="66"/>
                </a:lnTo>
                <a:lnTo>
                  <a:pt x="88" y="73"/>
                </a:lnTo>
                <a:lnTo>
                  <a:pt x="90" y="76"/>
                </a:lnTo>
                <a:lnTo>
                  <a:pt x="90" y="79"/>
                </a:lnTo>
                <a:lnTo>
                  <a:pt x="89" y="114"/>
                </a:lnTo>
                <a:lnTo>
                  <a:pt x="86" y="123"/>
                </a:lnTo>
                <a:lnTo>
                  <a:pt x="86" y="131"/>
                </a:lnTo>
                <a:lnTo>
                  <a:pt x="86" y="134"/>
                </a:lnTo>
                <a:lnTo>
                  <a:pt x="88" y="139"/>
                </a:lnTo>
                <a:lnTo>
                  <a:pt x="91" y="145"/>
                </a:lnTo>
                <a:lnTo>
                  <a:pt x="96" y="149"/>
                </a:lnTo>
                <a:lnTo>
                  <a:pt x="116" y="164"/>
                </a:lnTo>
                <a:lnTo>
                  <a:pt x="124" y="171"/>
                </a:lnTo>
                <a:lnTo>
                  <a:pt x="140" y="190"/>
                </a:lnTo>
                <a:lnTo>
                  <a:pt x="145" y="199"/>
                </a:lnTo>
                <a:lnTo>
                  <a:pt x="147" y="212"/>
                </a:lnTo>
                <a:lnTo>
                  <a:pt x="148" y="220"/>
                </a:lnTo>
                <a:lnTo>
                  <a:pt x="140" y="257"/>
                </a:lnTo>
                <a:lnTo>
                  <a:pt x="140" y="260"/>
                </a:lnTo>
                <a:lnTo>
                  <a:pt x="140" y="261"/>
                </a:lnTo>
                <a:lnTo>
                  <a:pt x="141" y="263"/>
                </a:lnTo>
                <a:lnTo>
                  <a:pt x="142" y="263"/>
                </a:lnTo>
                <a:lnTo>
                  <a:pt x="143" y="264"/>
                </a:lnTo>
                <a:lnTo>
                  <a:pt x="145" y="265"/>
                </a:lnTo>
                <a:lnTo>
                  <a:pt x="161" y="265"/>
                </a:lnTo>
                <a:lnTo>
                  <a:pt x="198" y="265"/>
                </a:lnTo>
                <a:lnTo>
                  <a:pt x="205" y="266"/>
                </a:lnTo>
                <a:lnTo>
                  <a:pt x="209" y="267"/>
                </a:lnTo>
                <a:lnTo>
                  <a:pt x="212" y="269"/>
                </a:lnTo>
                <a:lnTo>
                  <a:pt x="216" y="274"/>
                </a:lnTo>
                <a:lnTo>
                  <a:pt x="218" y="278"/>
                </a:lnTo>
                <a:lnTo>
                  <a:pt x="219" y="279"/>
                </a:lnTo>
                <a:lnTo>
                  <a:pt x="219" y="282"/>
                </a:lnTo>
                <a:lnTo>
                  <a:pt x="214" y="298"/>
                </a:lnTo>
                <a:lnTo>
                  <a:pt x="210" y="305"/>
                </a:lnTo>
                <a:lnTo>
                  <a:pt x="192" y="327"/>
                </a:lnTo>
                <a:lnTo>
                  <a:pt x="174" y="348"/>
                </a:lnTo>
                <a:lnTo>
                  <a:pt x="165" y="359"/>
                </a:lnTo>
                <a:lnTo>
                  <a:pt x="165" y="361"/>
                </a:lnTo>
                <a:lnTo>
                  <a:pt x="165" y="362"/>
                </a:lnTo>
                <a:lnTo>
                  <a:pt x="172" y="361"/>
                </a:lnTo>
                <a:lnTo>
                  <a:pt x="183" y="357"/>
                </a:lnTo>
                <a:lnTo>
                  <a:pt x="204" y="355"/>
                </a:lnTo>
                <a:lnTo>
                  <a:pt x="208" y="355"/>
                </a:lnTo>
                <a:lnTo>
                  <a:pt x="211" y="356"/>
                </a:lnTo>
                <a:lnTo>
                  <a:pt x="218" y="360"/>
                </a:lnTo>
                <a:lnTo>
                  <a:pt x="220" y="362"/>
                </a:lnTo>
                <a:lnTo>
                  <a:pt x="220" y="363"/>
                </a:lnTo>
                <a:lnTo>
                  <a:pt x="220" y="365"/>
                </a:lnTo>
                <a:lnTo>
                  <a:pt x="218" y="372"/>
                </a:lnTo>
                <a:lnTo>
                  <a:pt x="203" y="396"/>
                </a:lnTo>
                <a:lnTo>
                  <a:pt x="185" y="417"/>
                </a:lnTo>
                <a:lnTo>
                  <a:pt x="166" y="434"/>
                </a:lnTo>
                <a:lnTo>
                  <a:pt x="158" y="441"/>
                </a:lnTo>
                <a:lnTo>
                  <a:pt x="153" y="448"/>
                </a:lnTo>
                <a:lnTo>
                  <a:pt x="152" y="450"/>
                </a:lnTo>
                <a:lnTo>
                  <a:pt x="151" y="451"/>
                </a:lnTo>
                <a:lnTo>
                  <a:pt x="152" y="452"/>
                </a:lnTo>
                <a:lnTo>
                  <a:pt x="153" y="453"/>
                </a:lnTo>
                <a:lnTo>
                  <a:pt x="157" y="453"/>
                </a:lnTo>
                <a:lnTo>
                  <a:pt x="162" y="452"/>
                </a:lnTo>
                <a:lnTo>
                  <a:pt x="180" y="447"/>
                </a:lnTo>
                <a:lnTo>
                  <a:pt x="186" y="446"/>
                </a:lnTo>
                <a:lnTo>
                  <a:pt x="203" y="448"/>
                </a:lnTo>
                <a:lnTo>
                  <a:pt x="211" y="450"/>
                </a:lnTo>
                <a:lnTo>
                  <a:pt x="223" y="456"/>
                </a:lnTo>
                <a:lnTo>
                  <a:pt x="225" y="458"/>
                </a:lnTo>
                <a:lnTo>
                  <a:pt x="226" y="460"/>
                </a:lnTo>
                <a:lnTo>
                  <a:pt x="228" y="465"/>
                </a:lnTo>
                <a:lnTo>
                  <a:pt x="229" y="480"/>
                </a:lnTo>
                <a:lnTo>
                  <a:pt x="226" y="487"/>
                </a:lnTo>
                <a:lnTo>
                  <a:pt x="206" y="528"/>
                </a:lnTo>
                <a:lnTo>
                  <a:pt x="204" y="533"/>
                </a:lnTo>
                <a:lnTo>
                  <a:pt x="202" y="539"/>
                </a:lnTo>
                <a:lnTo>
                  <a:pt x="202" y="541"/>
                </a:lnTo>
                <a:lnTo>
                  <a:pt x="203" y="542"/>
                </a:lnTo>
                <a:lnTo>
                  <a:pt x="205" y="543"/>
                </a:lnTo>
                <a:lnTo>
                  <a:pt x="209" y="543"/>
                </a:lnTo>
                <a:lnTo>
                  <a:pt x="215" y="544"/>
                </a:lnTo>
                <a:lnTo>
                  <a:pt x="231" y="541"/>
                </a:lnTo>
                <a:lnTo>
                  <a:pt x="251" y="540"/>
                </a:lnTo>
                <a:lnTo>
                  <a:pt x="265" y="540"/>
                </a:lnTo>
                <a:lnTo>
                  <a:pt x="275" y="543"/>
                </a:lnTo>
                <a:lnTo>
                  <a:pt x="281" y="546"/>
                </a:lnTo>
                <a:lnTo>
                  <a:pt x="284" y="548"/>
                </a:lnTo>
                <a:lnTo>
                  <a:pt x="288" y="552"/>
                </a:lnTo>
                <a:lnTo>
                  <a:pt x="289" y="555"/>
                </a:lnTo>
                <a:lnTo>
                  <a:pt x="291" y="561"/>
                </a:lnTo>
                <a:lnTo>
                  <a:pt x="292" y="572"/>
                </a:lnTo>
                <a:lnTo>
                  <a:pt x="289" y="580"/>
                </a:lnTo>
                <a:lnTo>
                  <a:pt x="273" y="617"/>
                </a:lnTo>
                <a:lnTo>
                  <a:pt x="272" y="620"/>
                </a:lnTo>
                <a:lnTo>
                  <a:pt x="272" y="623"/>
                </a:lnTo>
                <a:lnTo>
                  <a:pt x="273" y="625"/>
                </a:lnTo>
                <a:lnTo>
                  <a:pt x="275" y="629"/>
                </a:lnTo>
                <a:lnTo>
                  <a:pt x="276" y="631"/>
                </a:lnTo>
                <a:lnTo>
                  <a:pt x="278" y="632"/>
                </a:lnTo>
                <a:lnTo>
                  <a:pt x="283" y="633"/>
                </a:lnTo>
                <a:lnTo>
                  <a:pt x="285" y="633"/>
                </a:lnTo>
                <a:lnTo>
                  <a:pt x="300" y="630"/>
                </a:lnTo>
                <a:lnTo>
                  <a:pt x="311" y="630"/>
                </a:lnTo>
                <a:lnTo>
                  <a:pt x="314" y="630"/>
                </a:lnTo>
                <a:lnTo>
                  <a:pt x="319" y="632"/>
                </a:lnTo>
                <a:lnTo>
                  <a:pt x="329" y="637"/>
                </a:lnTo>
                <a:lnTo>
                  <a:pt x="333" y="640"/>
                </a:lnTo>
                <a:lnTo>
                  <a:pt x="337" y="644"/>
                </a:lnTo>
                <a:lnTo>
                  <a:pt x="338" y="647"/>
                </a:lnTo>
                <a:lnTo>
                  <a:pt x="340" y="652"/>
                </a:lnTo>
                <a:lnTo>
                  <a:pt x="341" y="664"/>
                </a:lnTo>
                <a:lnTo>
                  <a:pt x="339" y="675"/>
                </a:lnTo>
                <a:lnTo>
                  <a:pt x="327" y="704"/>
                </a:lnTo>
                <a:lnTo>
                  <a:pt x="324" y="722"/>
                </a:lnTo>
                <a:lnTo>
                  <a:pt x="325" y="723"/>
                </a:lnTo>
                <a:lnTo>
                  <a:pt x="331" y="724"/>
                </a:lnTo>
                <a:lnTo>
                  <a:pt x="350" y="723"/>
                </a:lnTo>
                <a:lnTo>
                  <a:pt x="369" y="721"/>
                </a:lnTo>
                <a:lnTo>
                  <a:pt x="378" y="723"/>
                </a:lnTo>
                <a:lnTo>
                  <a:pt x="384" y="725"/>
                </a:lnTo>
                <a:lnTo>
                  <a:pt x="386" y="726"/>
                </a:lnTo>
                <a:lnTo>
                  <a:pt x="390" y="730"/>
                </a:lnTo>
                <a:lnTo>
                  <a:pt x="392" y="733"/>
                </a:lnTo>
                <a:lnTo>
                  <a:pt x="394" y="738"/>
                </a:lnTo>
                <a:lnTo>
                  <a:pt x="394" y="741"/>
                </a:lnTo>
                <a:lnTo>
                  <a:pt x="394" y="744"/>
                </a:lnTo>
                <a:lnTo>
                  <a:pt x="389" y="763"/>
                </a:lnTo>
                <a:lnTo>
                  <a:pt x="384" y="773"/>
                </a:lnTo>
                <a:lnTo>
                  <a:pt x="363" y="804"/>
                </a:lnTo>
                <a:lnTo>
                  <a:pt x="346" y="825"/>
                </a:lnTo>
                <a:lnTo>
                  <a:pt x="346" y="827"/>
                </a:lnTo>
                <a:lnTo>
                  <a:pt x="348" y="827"/>
                </a:lnTo>
                <a:lnTo>
                  <a:pt x="369" y="817"/>
                </a:lnTo>
                <a:lnTo>
                  <a:pt x="381" y="811"/>
                </a:lnTo>
                <a:lnTo>
                  <a:pt x="383" y="810"/>
                </a:lnTo>
                <a:lnTo>
                  <a:pt x="389" y="811"/>
                </a:lnTo>
                <a:lnTo>
                  <a:pt x="398" y="813"/>
                </a:lnTo>
                <a:lnTo>
                  <a:pt x="398" y="814"/>
                </a:lnTo>
                <a:lnTo>
                  <a:pt x="398" y="815"/>
                </a:lnTo>
                <a:lnTo>
                  <a:pt x="387" y="833"/>
                </a:lnTo>
                <a:lnTo>
                  <a:pt x="380" y="840"/>
                </a:lnTo>
                <a:lnTo>
                  <a:pt x="376" y="843"/>
                </a:lnTo>
                <a:lnTo>
                  <a:pt x="375" y="846"/>
                </a:lnTo>
                <a:lnTo>
                  <a:pt x="375" y="847"/>
                </a:lnTo>
                <a:lnTo>
                  <a:pt x="376" y="848"/>
                </a:lnTo>
                <a:lnTo>
                  <a:pt x="377" y="848"/>
                </a:lnTo>
                <a:lnTo>
                  <a:pt x="378" y="848"/>
                </a:lnTo>
                <a:lnTo>
                  <a:pt x="381" y="846"/>
                </a:lnTo>
                <a:lnTo>
                  <a:pt x="388" y="841"/>
                </a:lnTo>
                <a:lnTo>
                  <a:pt x="393" y="838"/>
                </a:lnTo>
                <a:lnTo>
                  <a:pt x="412" y="832"/>
                </a:lnTo>
                <a:lnTo>
                  <a:pt x="415" y="830"/>
                </a:lnTo>
                <a:lnTo>
                  <a:pt x="421" y="829"/>
                </a:lnTo>
                <a:lnTo>
                  <a:pt x="424" y="828"/>
                </a:lnTo>
                <a:lnTo>
                  <a:pt x="427" y="828"/>
                </a:lnTo>
                <a:lnTo>
                  <a:pt x="428" y="829"/>
                </a:lnTo>
                <a:lnTo>
                  <a:pt x="433" y="834"/>
                </a:lnTo>
                <a:lnTo>
                  <a:pt x="434" y="835"/>
                </a:lnTo>
                <a:lnTo>
                  <a:pt x="435" y="838"/>
                </a:lnTo>
                <a:lnTo>
                  <a:pt x="435" y="840"/>
                </a:lnTo>
                <a:lnTo>
                  <a:pt x="430" y="856"/>
                </a:lnTo>
                <a:lnTo>
                  <a:pt x="411" y="885"/>
                </a:lnTo>
                <a:lnTo>
                  <a:pt x="390" y="917"/>
                </a:lnTo>
                <a:lnTo>
                  <a:pt x="385" y="927"/>
                </a:lnTo>
                <a:lnTo>
                  <a:pt x="382" y="934"/>
                </a:lnTo>
                <a:lnTo>
                  <a:pt x="383" y="935"/>
                </a:lnTo>
                <a:lnTo>
                  <a:pt x="384" y="935"/>
                </a:lnTo>
                <a:lnTo>
                  <a:pt x="386" y="935"/>
                </a:lnTo>
                <a:lnTo>
                  <a:pt x="399" y="928"/>
                </a:lnTo>
                <a:lnTo>
                  <a:pt x="418" y="921"/>
                </a:lnTo>
                <a:lnTo>
                  <a:pt x="430" y="917"/>
                </a:lnTo>
                <a:lnTo>
                  <a:pt x="434" y="916"/>
                </a:lnTo>
                <a:lnTo>
                  <a:pt x="436" y="915"/>
                </a:lnTo>
                <a:lnTo>
                  <a:pt x="439" y="916"/>
                </a:lnTo>
                <a:lnTo>
                  <a:pt x="449" y="920"/>
                </a:lnTo>
                <a:lnTo>
                  <a:pt x="450" y="921"/>
                </a:lnTo>
                <a:lnTo>
                  <a:pt x="452" y="922"/>
                </a:lnTo>
                <a:lnTo>
                  <a:pt x="452" y="924"/>
                </a:lnTo>
                <a:lnTo>
                  <a:pt x="453" y="929"/>
                </a:lnTo>
                <a:lnTo>
                  <a:pt x="454" y="933"/>
                </a:lnTo>
                <a:lnTo>
                  <a:pt x="451" y="945"/>
                </a:lnTo>
                <a:lnTo>
                  <a:pt x="446" y="966"/>
                </a:lnTo>
                <a:lnTo>
                  <a:pt x="430" y="1003"/>
                </a:lnTo>
                <a:lnTo>
                  <a:pt x="428" y="1012"/>
                </a:lnTo>
                <a:lnTo>
                  <a:pt x="428" y="1014"/>
                </a:lnTo>
                <a:lnTo>
                  <a:pt x="429" y="1016"/>
                </a:lnTo>
                <a:lnTo>
                  <a:pt x="430" y="1017"/>
                </a:lnTo>
                <a:lnTo>
                  <a:pt x="431" y="1019"/>
                </a:lnTo>
                <a:lnTo>
                  <a:pt x="432" y="1019"/>
                </a:lnTo>
                <a:lnTo>
                  <a:pt x="433" y="1020"/>
                </a:lnTo>
                <a:lnTo>
                  <a:pt x="439" y="1019"/>
                </a:lnTo>
                <a:lnTo>
                  <a:pt x="457" y="1015"/>
                </a:lnTo>
                <a:lnTo>
                  <a:pt x="476" y="1011"/>
                </a:lnTo>
                <a:lnTo>
                  <a:pt x="479" y="1010"/>
                </a:lnTo>
                <a:lnTo>
                  <a:pt x="498" y="1008"/>
                </a:lnTo>
                <a:lnTo>
                  <a:pt x="505" y="1008"/>
                </a:lnTo>
                <a:lnTo>
                  <a:pt x="508" y="1008"/>
                </a:lnTo>
                <a:lnTo>
                  <a:pt x="513" y="1010"/>
                </a:lnTo>
                <a:lnTo>
                  <a:pt x="515" y="1012"/>
                </a:lnTo>
                <a:lnTo>
                  <a:pt x="518" y="1016"/>
                </a:lnTo>
                <a:lnTo>
                  <a:pt x="520" y="1023"/>
                </a:lnTo>
                <a:lnTo>
                  <a:pt x="521" y="1039"/>
                </a:lnTo>
                <a:lnTo>
                  <a:pt x="515" y="1072"/>
                </a:lnTo>
                <a:lnTo>
                  <a:pt x="504" y="1110"/>
                </a:lnTo>
                <a:lnTo>
                  <a:pt x="504" y="1120"/>
                </a:lnTo>
                <a:lnTo>
                  <a:pt x="504" y="1123"/>
                </a:lnTo>
                <a:lnTo>
                  <a:pt x="505" y="1125"/>
                </a:lnTo>
                <a:lnTo>
                  <a:pt x="506" y="1126"/>
                </a:lnTo>
                <a:lnTo>
                  <a:pt x="507" y="1127"/>
                </a:lnTo>
                <a:lnTo>
                  <a:pt x="508" y="1127"/>
                </a:lnTo>
                <a:lnTo>
                  <a:pt x="510" y="1126"/>
                </a:lnTo>
                <a:lnTo>
                  <a:pt x="514" y="1125"/>
                </a:lnTo>
                <a:lnTo>
                  <a:pt x="528" y="1124"/>
                </a:lnTo>
                <a:lnTo>
                  <a:pt x="540" y="1121"/>
                </a:lnTo>
                <a:lnTo>
                  <a:pt x="556" y="1120"/>
                </a:lnTo>
                <a:lnTo>
                  <a:pt x="565" y="1121"/>
                </a:lnTo>
                <a:lnTo>
                  <a:pt x="571" y="1124"/>
                </a:lnTo>
                <a:lnTo>
                  <a:pt x="576" y="1126"/>
                </a:lnTo>
                <a:lnTo>
                  <a:pt x="579" y="1130"/>
                </a:lnTo>
                <a:lnTo>
                  <a:pt x="581" y="1133"/>
                </a:lnTo>
                <a:lnTo>
                  <a:pt x="583" y="1138"/>
                </a:lnTo>
                <a:lnTo>
                  <a:pt x="584" y="1152"/>
                </a:lnTo>
                <a:lnTo>
                  <a:pt x="576" y="1191"/>
                </a:lnTo>
                <a:lnTo>
                  <a:pt x="576" y="1197"/>
                </a:lnTo>
                <a:lnTo>
                  <a:pt x="577" y="1199"/>
                </a:lnTo>
                <a:lnTo>
                  <a:pt x="578" y="1199"/>
                </a:lnTo>
                <a:lnTo>
                  <a:pt x="580" y="1200"/>
                </a:lnTo>
                <a:lnTo>
                  <a:pt x="582" y="1200"/>
                </a:lnTo>
                <a:lnTo>
                  <a:pt x="584" y="1199"/>
                </a:lnTo>
                <a:lnTo>
                  <a:pt x="604" y="1190"/>
                </a:lnTo>
                <a:lnTo>
                  <a:pt x="617" y="1185"/>
                </a:lnTo>
                <a:lnTo>
                  <a:pt x="623" y="1184"/>
                </a:lnTo>
                <a:lnTo>
                  <a:pt x="626" y="1184"/>
                </a:lnTo>
                <a:lnTo>
                  <a:pt x="628" y="1185"/>
                </a:lnTo>
                <a:lnTo>
                  <a:pt x="632" y="1186"/>
                </a:lnTo>
                <a:lnTo>
                  <a:pt x="635" y="1187"/>
                </a:lnTo>
                <a:lnTo>
                  <a:pt x="638" y="1189"/>
                </a:lnTo>
                <a:lnTo>
                  <a:pt x="640" y="1190"/>
                </a:lnTo>
                <a:lnTo>
                  <a:pt x="643" y="1194"/>
                </a:lnTo>
                <a:lnTo>
                  <a:pt x="644" y="1196"/>
                </a:lnTo>
                <a:lnTo>
                  <a:pt x="645" y="1199"/>
                </a:lnTo>
                <a:lnTo>
                  <a:pt x="645" y="1201"/>
                </a:lnTo>
                <a:lnTo>
                  <a:pt x="642" y="1215"/>
                </a:lnTo>
                <a:lnTo>
                  <a:pt x="640" y="1220"/>
                </a:lnTo>
                <a:lnTo>
                  <a:pt x="639" y="1224"/>
                </a:lnTo>
                <a:lnTo>
                  <a:pt x="639" y="1226"/>
                </a:lnTo>
                <a:lnTo>
                  <a:pt x="640" y="1226"/>
                </a:lnTo>
                <a:lnTo>
                  <a:pt x="642" y="1228"/>
                </a:lnTo>
                <a:lnTo>
                  <a:pt x="648" y="1228"/>
                </a:lnTo>
                <a:lnTo>
                  <a:pt x="650" y="1228"/>
                </a:lnTo>
                <a:lnTo>
                  <a:pt x="655" y="1231"/>
                </a:lnTo>
                <a:lnTo>
                  <a:pt x="659" y="1233"/>
                </a:lnTo>
                <a:lnTo>
                  <a:pt x="662" y="1235"/>
                </a:lnTo>
                <a:lnTo>
                  <a:pt x="663" y="1236"/>
                </a:lnTo>
                <a:lnTo>
                  <a:pt x="665" y="1241"/>
                </a:lnTo>
                <a:lnTo>
                  <a:pt x="666" y="126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SMARTPenAnnotation55"/>
          <p:cNvSpPr>
            <a:spLocks/>
          </p:cNvSpPr>
          <p:nvPr/>
        </p:nvSpPr>
        <p:spPr bwMode="auto">
          <a:xfrm>
            <a:off x="3071813" y="1914525"/>
            <a:ext cx="866775" cy="566738"/>
          </a:xfrm>
          <a:custGeom>
            <a:avLst/>
            <a:gdLst/>
            <a:ahLst/>
            <a:cxnLst>
              <a:cxn ang="0">
                <a:pos x="545" y="0"/>
              </a:cxn>
              <a:cxn ang="0">
                <a:pos x="540" y="5"/>
              </a:cxn>
              <a:cxn ang="0">
                <a:pos x="532" y="8"/>
              </a:cxn>
              <a:cxn ang="0">
                <a:pos x="516" y="15"/>
              </a:cxn>
              <a:cxn ang="0">
                <a:pos x="504" y="21"/>
              </a:cxn>
              <a:cxn ang="0">
                <a:pos x="476" y="34"/>
              </a:cxn>
              <a:cxn ang="0">
                <a:pos x="460" y="43"/>
              </a:cxn>
              <a:cxn ang="0">
                <a:pos x="451" y="48"/>
              </a:cxn>
              <a:cxn ang="0">
                <a:pos x="430" y="61"/>
              </a:cxn>
              <a:cxn ang="0">
                <a:pos x="418" y="67"/>
              </a:cxn>
              <a:cxn ang="0">
                <a:pos x="405" y="75"/>
              </a:cxn>
              <a:cxn ang="0">
                <a:pos x="374" y="91"/>
              </a:cxn>
              <a:cxn ang="0">
                <a:pos x="361" y="98"/>
              </a:cxn>
              <a:cxn ang="0">
                <a:pos x="351" y="105"/>
              </a:cxn>
              <a:cxn ang="0">
                <a:pos x="328" y="119"/>
              </a:cxn>
              <a:cxn ang="0">
                <a:pos x="310" y="130"/>
              </a:cxn>
              <a:cxn ang="0">
                <a:pos x="261" y="161"/>
              </a:cxn>
              <a:cxn ang="0">
                <a:pos x="240" y="176"/>
              </a:cxn>
              <a:cxn ang="0">
                <a:pos x="224" y="187"/>
              </a:cxn>
              <a:cxn ang="0">
                <a:pos x="205" y="200"/>
              </a:cxn>
              <a:cxn ang="0">
                <a:pos x="176" y="221"/>
              </a:cxn>
              <a:cxn ang="0">
                <a:pos x="163" y="229"/>
              </a:cxn>
              <a:cxn ang="0">
                <a:pos x="153" y="236"/>
              </a:cxn>
              <a:cxn ang="0">
                <a:pos x="136" y="246"/>
              </a:cxn>
              <a:cxn ang="0">
                <a:pos x="124" y="256"/>
              </a:cxn>
              <a:cxn ang="0">
                <a:pos x="112" y="264"/>
              </a:cxn>
              <a:cxn ang="0">
                <a:pos x="98" y="273"/>
              </a:cxn>
              <a:cxn ang="0">
                <a:pos x="54" y="306"/>
              </a:cxn>
              <a:cxn ang="0">
                <a:pos x="44" y="314"/>
              </a:cxn>
              <a:cxn ang="0">
                <a:pos x="32" y="324"/>
              </a:cxn>
              <a:cxn ang="0">
                <a:pos x="21" y="333"/>
              </a:cxn>
              <a:cxn ang="0">
                <a:pos x="11" y="341"/>
              </a:cxn>
              <a:cxn ang="0">
                <a:pos x="0" y="356"/>
              </a:cxn>
            </a:cxnLst>
            <a:rect l="0" t="0" r="r" b="b"/>
            <a:pathLst>
              <a:path w="546" h="357">
                <a:moveTo>
                  <a:pt x="545" y="0"/>
                </a:moveTo>
                <a:lnTo>
                  <a:pt x="540" y="5"/>
                </a:lnTo>
                <a:lnTo>
                  <a:pt x="532" y="8"/>
                </a:lnTo>
                <a:lnTo>
                  <a:pt x="516" y="15"/>
                </a:lnTo>
                <a:lnTo>
                  <a:pt x="504" y="21"/>
                </a:lnTo>
                <a:lnTo>
                  <a:pt x="476" y="34"/>
                </a:lnTo>
                <a:lnTo>
                  <a:pt x="460" y="43"/>
                </a:lnTo>
                <a:lnTo>
                  <a:pt x="451" y="48"/>
                </a:lnTo>
                <a:lnTo>
                  <a:pt x="430" y="61"/>
                </a:lnTo>
                <a:lnTo>
                  <a:pt x="418" y="67"/>
                </a:lnTo>
                <a:lnTo>
                  <a:pt x="405" y="75"/>
                </a:lnTo>
                <a:lnTo>
                  <a:pt x="374" y="91"/>
                </a:lnTo>
                <a:lnTo>
                  <a:pt x="361" y="98"/>
                </a:lnTo>
                <a:lnTo>
                  <a:pt x="351" y="105"/>
                </a:lnTo>
                <a:lnTo>
                  <a:pt x="328" y="119"/>
                </a:lnTo>
                <a:lnTo>
                  <a:pt x="310" y="130"/>
                </a:lnTo>
                <a:lnTo>
                  <a:pt x="261" y="161"/>
                </a:lnTo>
                <a:lnTo>
                  <a:pt x="240" y="176"/>
                </a:lnTo>
                <a:lnTo>
                  <a:pt x="224" y="187"/>
                </a:lnTo>
                <a:lnTo>
                  <a:pt x="205" y="200"/>
                </a:lnTo>
                <a:lnTo>
                  <a:pt x="176" y="221"/>
                </a:lnTo>
                <a:lnTo>
                  <a:pt x="163" y="229"/>
                </a:lnTo>
                <a:lnTo>
                  <a:pt x="153" y="236"/>
                </a:lnTo>
                <a:lnTo>
                  <a:pt x="136" y="246"/>
                </a:lnTo>
                <a:lnTo>
                  <a:pt x="124" y="256"/>
                </a:lnTo>
                <a:lnTo>
                  <a:pt x="112" y="264"/>
                </a:lnTo>
                <a:lnTo>
                  <a:pt x="98" y="273"/>
                </a:lnTo>
                <a:lnTo>
                  <a:pt x="54" y="306"/>
                </a:lnTo>
                <a:lnTo>
                  <a:pt x="44" y="314"/>
                </a:lnTo>
                <a:lnTo>
                  <a:pt x="32" y="324"/>
                </a:lnTo>
                <a:lnTo>
                  <a:pt x="21" y="333"/>
                </a:lnTo>
                <a:lnTo>
                  <a:pt x="11" y="341"/>
                </a:lnTo>
                <a:lnTo>
                  <a:pt x="0" y="35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SMARTPenAnnotation56"/>
          <p:cNvSpPr>
            <a:spLocks/>
          </p:cNvSpPr>
          <p:nvPr/>
        </p:nvSpPr>
        <p:spPr bwMode="auto">
          <a:xfrm>
            <a:off x="3000375" y="2328863"/>
            <a:ext cx="230188" cy="233362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58" y="14"/>
              </a:cxn>
              <a:cxn ang="0">
                <a:pos x="56" y="17"/>
              </a:cxn>
              <a:cxn ang="0">
                <a:pos x="53" y="22"/>
              </a:cxn>
              <a:cxn ang="0">
                <a:pos x="50" y="26"/>
              </a:cxn>
              <a:cxn ang="0">
                <a:pos x="45" y="35"/>
              </a:cxn>
              <a:cxn ang="0">
                <a:pos x="14" y="81"/>
              </a:cxn>
              <a:cxn ang="0">
                <a:pos x="10" y="87"/>
              </a:cxn>
              <a:cxn ang="0">
                <a:pos x="7" y="91"/>
              </a:cxn>
              <a:cxn ang="0">
                <a:pos x="5" y="95"/>
              </a:cxn>
              <a:cxn ang="0">
                <a:pos x="3" y="100"/>
              </a:cxn>
              <a:cxn ang="0">
                <a:pos x="2" y="104"/>
              </a:cxn>
              <a:cxn ang="0">
                <a:pos x="1" y="108"/>
              </a:cxn>
              <a:cxn ang="0">
                <a:pos x="1" y="112"/>
              </a:cxn>
              <a:cxn ang="0">
                <a:pos x="1" y="114"/>
              </a:cxn>
              <a:cxn ang="0">
                <a:pos x="0" y="117"/>
              </a:cxn>
              <a:cxn ang="0">
                <a:pos x="0" y="119"/>
              </a:cxn>
              <a:cxn ang="0">
                <a:pos x="0" y="125"/>
              </a:cxn>
              <a:cxn ang="0">
                <a:pos x="0" y="131"/>
              </a:cxn>
              <a:cxn ang="0">
                <a:pos x="1" y="133"/>
              </a:cxn>
              <a:cxn ang="0">
                <a:pos x="2" y="136"/>
              </a:cxn>
              <a:cxn ang="0">
                <a:pos x="4" y="139"/>
              </a:cxn>
              <a:cxn ang="0">
                <a:pos x="4" y="143"/>
              </a:cxn>
              <a:cxn ang="0">
                <a:pos x="7" y="146"/>
              </a:cxn>
              <a:cxn ang="0">
                <a:pos x="8" y="146"/>
              </a:cxn>
              <a:cxn ang="0">
                <a:pos x="9" y="146"/>
              </a:cxn>
              <a:cxn ang="0">
                <a:pos x="11" y="145"/>
              </a:cxn>
              <a:cxn ang="0">
                <a:pos x="15" y="145"/>
              </a:cxn>
              <a:cxn ang="0">
                <a:pos x="17" y="144"/>
              </a:cxn>
              <a:cxn ang="0">
                <a:pos x="20" y="144"/>
              </a:cxn>
              <a:cxn ang="0">
                <a:pos x="23" y="142"/>
              </a:cxn>
              <a:cxn ang="0">
                <a:pos x="27" y="139"/>
              </a:cxn>
              <a:cxn ang="0">
                <a:pos x="38" y="131"/>
              </a:cxn>
              <a:cxn ang="0">
                <a:pos x="46" y="126"/>
              </a:cxn>
              <a:cxn ang="0">
                <a:pos x="55" y="120"/>
              </a:cxn>
              <a:cxn ang="0">
                <a:pos x="74" y="109"/>
              </a:cxn>
              <a:cxn ang="0">
                <a:pos x="103" y="93"/>
              </a:cxn>
              <a:cxn ang="0">
                <a:pos x="112" y="88"/>
              </a:cxn>
              <a:cxn ang="0">
                <a:pos x="119" y="85"/>
              </a:cxn>
              <a:cxn ang="0">
                <a:pos x="122" y="83"/>
              </a:cxn>
              <a:cxn ang="0">
                <a:pos x="126" y="83"/>
              </a:cxn>
              <a:cxn ang="0">
                <a:pos x="144" y="77"/>
              </a:cxn>
            </a:cxnLst>
            <a:rect l="0" t="0" r="r" b="b"/>
            <a:pathLst>
              <a:path w="145" h="147">
                <a:moveTo>
                  <a:pt x="72" y="0"/>
                </a:moveTo>
                <a:lnTo>
                  <a:pt x="58" y="14"/>
                </a:lnTo>
                <a:lnTo>
                  <a:pt x="56" y="17"/>
                </a:lnTo>
                <a:lnTo>
                  <a:pt x="53" y="22"/>
                </a:lnTo>
                <a:lnTo>
                  <a:pt x="50" y="26"/>
                </a:lnTo>
                <a:lnTo>
                  <a:pt x="45" y="35"/>
                </a:lnTo>
                <a:lnTo>
                  <a:pt x="14" y="81"/>
                </a:lnTo>
                <a:lnTo>
                  <a:pt x="10" y="87"/>
                </a:lnTo>
                <a:lnTo>
                  <a:pt x="7" y="91"/>
                </a:lnTo>
                <a:lnTo>
                  <a:pt x="5" y="95"/>
                </a:lnTo>
                <a:lnTo>
                  <a:pt x="3" y="100"/>
                </a:lnTo>
                <a:lnTo>
                  <a:pt x="2" y="104"/>
                </a:lnTo>
                <a:lnTo>
                  <a:pt x="1" y="108"/>
                </a:lnTo>
                <a:lnTo>
                  <a:pt x="1" y="112"/>
                </a:lnTo>
                <a:lnTo>
                  <a:pt x="1" y="114"/>
                </a:lnTo>
                <a:lnTo>
                  <a:pt x="0" y="117"/>
                </a:lnTo>
                <a:lnTo>
                  <a:pt x="0" y="119"/>
                </a:lnTo>
                <a:lnTo>
                  <a:pt x="0" y="125"/>
                </a:lnTo>
                <a:lnTo>
                  <a:pt x="0" y="131"/>
                </a:lnTo>
                <a:lnTo>
                  <a:pt x="1" y="133"/>
                </a:lnTo>
                <a:lnTo>
                  <a:pt x="2" y="136"/>
                </a:lnTo>
                <a:lnTo>
                  <a:pt x="4" y="139"/>
                </a:lnTo>
                <a:lnTo>
                  <a:pt x="4" y="143"/>
                </a:lnTo>
                <a:lnTo>
                  <a:pt x="7" y="146"/>
                </a:lnTo>
                <a:lnTo>
                  <a:pt x="8" y="146"/>
                </a:lnTo>
                <a:lnTo>
                  <a:pt x="9" y="146"/>
                </a:lnTo>
                <a:lnTo>
                  <a:pt x="11" y="145"/>
                </a:lnTo>
                <a:lnTo>
                  <a:pt x="15" y="145"/>
                </a:lnTo>
                <a:lnTo>
                  <a:pt x="17" y="144"/>
                </a:lnTo>
                <a:lnTo>
                  <a:pt x="20" y="144"/>
                </a:lnTo>
                <a:lnTo>
                  <a:pt x="23" y="142"/>
                </a:lnTo>
                <a:lnTo>
                  <a:pt x="27" y="139"/>
                </a:lnTo>
                <a:lnTo>
                  <a:pt x="38" y="131"/>
                </a:lnTo>
                <a:lnTo>
                  <a:pt x="46" y="126"/>
                </a:lnTo>
                <a:lnTo>
                  <a:pt x="55" y="120"/>
                </a:lnTo>
                <a:lnTo>
                  <a:pt x="74" y="109"/>
                </a:lnTo>
                <a:lnTo>
                  <a:pt x="103" y="93"/>
                </a:lnTo>
                <a:lnTo>
                  <a:pt x="112" y="88"/>
                </a:lnTo>
                <a:lnTo>
                  <a:pt x="119" y="85"/>
                </a:lnTo>
                <a:lnTo>
                  <a:pt x="122" y="83"/>
                </a:lnTo>
                <a:lnTo>
                  <a:pt x="126" y="83"/>
                </a:lnTo>
                <a:lnTo>
                  <a:pt x="144" y="7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SMARTPenAnnotation57"/>
          <p:cNvSpPr>
            <a:spLocks/>
          </p:cNvSpPr>
          <p:nvPr/>
        </p:nvSpPr>
        <p:spPr bwMode="auto">
          <a:xfrm>
            <a:off x="2608263" y="1836738"/>
            <a:ext cx="941387" cy="1385887"/>
          </a:xfrm>
          <a:custGeom>
            <a:avLst/>
            <a:gdLst/>
            <a:ahLst/>
            <a:cxnLst>
              <a:cxn ang="0">
                <a:pos x="173" y="522"/>
              </a:cxn>
              <a:cxn ang="0">
                <a:pos x="130" y="623"/>
              </a:cxn>
              <a:cxn ang="0">
                <a:pos x="106" y="673"/>
              </a:cxn>
              <a:cxn ang="0">
                <a:pos x="142" y="636"/>
              </a:cxn>
              <a:cxn ang="0">
                <a:pos x="181" y="617"/>
              </a:cxn>
              <a:cxn ang="0">
                <a:pos x="210" y="621"/>
              </a:cxn>
              <a:cxn ang="0">
                <a:pos x="218" y="640"/>
              </a:cxn>
              <a:cxn ang="0">
                <a:pos x="212" y="696"/>
              </a:cxn>
              <a:cxn ang="0">
                <a:pos x="224" y="729"/>
              </a:cxn>
              <a:cxn ang="0">
                <a:pos x="273" y="750"/>
              </a:cxn>
              <a:cxn ang="0">
                <a:pos x="319" y="785"/>
              </a:cxn>
              <a:cxn ang="0">
                <a:pos x="356" y="780"/>
              </a:cxn>
              <a:cxn ang="0">
                <a:pos x="400" y="775"/>
              </a:cxn>
              <a:cxn ang="0">
                <a:pos x="412" y="789"/>
              </a:cxn>
              <a:cxn ang="0">
                <a:pos x="393" y="863"/>
              </a:cxn>
              <a:cxn ang="0">
                <a:pos x="394" y="871"/>
              </a:cxn>
              <a:cxn ang="0">
                <a:pos x="404" y="871"/>
              </a:cxn>
              <a:cxn ang="0">
                <a:pos x="496" y="809"/>
              </a:cxn>
              <a:cxn ang="0">
                <a:pos x="510" y="810"/>
              </a:cxn>
              <a:cxn ang="0">
                <a:pos x="515" y="822"/>
              </a:cxn>
              <a:cxn ang="0">
                <a:pos x="515" y="833"/>
              </a:cxn>
              <a:cxn ang="0">
                <a:pos x="522" y="830"/>
              </a:cxn>
              <a:cxn ang="0">
                <a:pos x="577" y="733"/>
              </a:cxn>
              <a:cxn ang="0">
                <a:pos x="591" y="694"/>
              </a:cxn>
              <a:cxn ang="0">
                <a:pos x="563" y="682"/>
              </a:cxn>
              <a:cxn ang="0">
                <a:pos x="543" y="671"/>
              </a:cxn>
              <a:cxn ang="0">
                <a:pos x="532" y="616"/>
              </a:cxn>
              <a:cxn ang="0">
                <a:pos x="524" y="553"/>
              </a:cxn>
              <a:cxn ang="0">
                <a:pos x="509" y="541"/>
              </a:cxn>
              <a:cxn ang="0">
                <a:pos x="455" y="542"/>
              </a:cxn>
              <a:cxn ang="0">
                <a:pos x="435" y="520"/>
              </a:cxn>
              <a:cxn ang="0">
                <a:pos x="421" y="476"/>
              </a:cxn>
              <a:cxn ang="0">
                <a:pos x="410" y="472"/>
              </a:cxn>
              <a:cxn ang="0">
                <a:pos x="349" y="466"/>
              </a:cxn>
              <a:cxn ang="0">
                <a:pos x="320" y="450"/>
              </a:cxn>
              <a:cxn ang="0">
                <a:pos x="273" y="400"/>
              </a:cxn>
              <a:cxn ang="0">
                <a:pos x="267" y="397"/>
              </a:cxn>
              <a:cxn ang="0">
                <a:pos x="248" y="407"/>
              </a:cxn>
              <a:cxn ang="0">
                <a:pos x="205" y="426"/>
              </a:cxn>
              <a:cxn ang="0">
                <a:pos x="138" y="473"/>
              </a:cxn>
              <a:cxn ang="0">
                <a:pos x="118" y="484"/>
              </a:cxn>
              <a:cxn ang="0">
                <a:pos x="112" y="468"/>
              </a:cxn>
              <a:cxn ang="0">
                <a:pos x="122" y="414"/>
              </a:cxn>
              <a:cxn ang="0">
                <a:pos x="134" y="371"/>
              </a:cxn>
              <a:cxn ang="0">
                <a:pos x="112" y="376"/>
              </a:cxn>
              <a:cxn ang="0">
                <a:pos x="99" y="380"/>
              </a:cxn>
              <a:cxn ang="0">
                <a:pos x="95" y="376"/>
              </a:cxn>
              <a:cxn ang="0">
                <a:pos x="133" y="299"/>
              </a:cxn>
              <a:cxn ang="0">
                <a:pos x="156" y="265"/>
              </a:cxn>
              <a:cxn ang="0">
                <a:pos x="152" y="258"/>
              </a:cxn>
              <a:cxn ang="0">
                <a:pos x="149" y="255"/>
              </a:cxn>
              <a:cxn ang="0">
                <a:pos x="145" y="249"/>
              </a:cxn>
              <a:cxn ang="0">
                <a:pos x="136" y="231"/>
              </a:cxn>
              <a:cxn ang="0">
                <a:pos x="126" y="212"/>
              </a:cxn>
              <a:cxn ang="0">
                <a:pos x="105" y="202"/>
              </a:cxn>
              <a:cxn ang="0">
                <a:pos x="100" y="178"/>
              </a:cxn>
              <a:cxn ang="0">
                <a:pos x="106" y="137"/>
              </a:cxn>
              <a:cxn ang="0">
                <a:pos x="91" y="131"/>
              </a:cxn>
              <a:cxn ang="0">
                <a:pos x="55" y="134"/>
              </a:cxn>
              <a:cxn ang="0">
                <a:pos x="30" y="122"/>
              </a:cxn>
              <a:cxn ang="0">
                <a:pos x="23" y="91"/>
              </a:cxn>
              <a:cxn ang="0">
                <a:pos x="6" y="60"/>
              </a:cxn>
              <a:cxn ang="0">
                <a:pos x="0" y="13"/>
              </a:cxn>
            </a:cxnLst>
            <a:rect l="0" t="0" r="r" b="b"/>
            <a:pathLst>
              <a:path w="593" h="873">
                <a:moveTo>
                  <a:pt x="184" y="513"/>
                </a:moveTo>
                <a:lnTo>
                  <a:pt x="177" y="517"/>
                </a:lnTo>
                <a:lnTo>
                  <a:pt x="175" y="520"/>
                </a:lnTo>
                <a:lnTo>
                  <a:pt x="173" y="522"/>
                </a:lnTo>
                <a:lnTo>
                  <a:pt x="164" y="546"/>
                </a:lnTo>
                <a:lnTo>
                  <a:pt x="153" y="576"/>
                </a:lnTo>
                <a:lnTo>
                  <a:pt x="144" y="598"/>
                </a:lnTo>
                <a:lnTo>
                  <a:pt x="130" y="623"/>
                </a:lnTo>
                <a:lnTo>
                  <a:pt x="121" y="641"/>
                </a:lnTo>
                <a:lnTo>
                  <a:pt x="108" y="669"/>
                </a:lnTo>
                <a:lnTo>
                  <a:pt x="107" y="672"/>
                </a:lnTo>
                <a:lnTo>
                  <a:pt x="106" y="673"/>
                </a:lnTo>
                <a:lnTo>
                  <a:pt x="107" y="674"/>
                </a:lnTo>
                <a:lnTo>
                  <a:pt x="115" y="661"/>
                </a:lnTo>
                <a:lnTo>
                  <a:pt x="133" y="645"/>
                </a:lnTo>
                <a:lnTo>
                  <a:pt x="142" y="636"/>
                </a:lnTo>
                <a:lnTo>
                  <a:pt x="149" y="631"/>
                </a:lnTo>
                <a:lnTo>
                  <a:pt x="170" y="621"/>
                </a:lnTo>
                <a:lnTo>
                  <a:pt x="173" y="619"/>
                </a:lnTo>
                <a:lnTo>
                  <a:pt x="181" y="617"/>
                </a:lnTo>
                <a:lnTo>
                  <a:pt x="198" y="616"/>
                </a:lnTo>
                <a:lnTo>
                  <a:pt x="202" y="616"/>
                </a:lnTo>
                <a:lnTo>
                  <a:pt x="205" y="617"/>
                </a:lnTo>
                <a:lnTo>
                  <a:pt x="210" y="621"/>
                </a:lnTo>
                <a:lnTo>
                  <a:pt x="212" y="623"/>
                </a:lnTo>
                <a:lnTo>
                  <a:pt x="213" y="624"/>
                </a:lnTo>
                <a:lnTo>
                  <a:pt x="217" y="636"/>
                </a:lnTo>
                <a:lnTo>
                  <a:pt x="218" y="640"/>
                </a:lnTo>
                <a:lnTo>
                  <a:pt x="216" y="667"/>
                </a:lnTo>
                <a:lnTo>
                  <a:pt x="215" y="674"/>
                </a:lnTo>
                <a:lnTo>
                  <a:pt x="212" y="690"/>
                </a:lnTo>
                <a:lnTo>
                  <a:pt x="212" y="696"/>
                </a:lnTo>
                <a:lnTo>
                  <a:pt x="214" y="708"/>
                </a:lnTo>
                <a:lnTo>
                  <a:pt x="220" y="724"/>
                </a:lnTo>
                <a:lnTo>
                  <a:pt x="221" y="727"/>
                </a:lnTo>
                <a:lnTo>
                  <a:pt x="224" y="729"/>
                </a:lnTo>
                <a:lnTo>
                  <a:pt x="231" y="734"/>
                </a:lnTo>
                <a:lnTo>
                  <a:pt x="248" y="740"/>
                </a:lnTo>
                <a:lnTo>
                  <a:pt x="264" y="745"/>
                </a:lnTo>
                <a:lnTo>
                  <a:pt x="273" y="750"/>
                </a:lnTo>
                <a:lnTo>
                  <a:pt x="287" y="761"/>
                </a:lnTo>
                <a:lnTo>
                  <a:pt x="301" y="774"/>
                </a:lnTo>
                <a:lnTo>
                  <a:pt x="314" y="783"/>
                </a:lnTo>
                <a:lnTo>
                  <a:pt x="319" y="785"/>
                </a:lnTo>
                <a:lnTo>
                  <a:pt x="327" y="786"/>
                </a:lnTo>
                <a:lnTo>
                  <a:pt x="333" y="785"/>
                </a:lnTo>
                <a:lnTo>
                  <a:pt x="339" y="784"/>
                </a:lnTo>
                <a:lnTo>
                  <a:pt x="356" y="780"/>
                </a:lnTo>
                <a:lnTo>
                  <a:pt x="373" y="775"/>
                </a:lnTo>
                <a:lnTo>
                  <a:pt x="391" y="774"/>
                </a:lnTo>
                <a:lnTo>
                  <a:pt x="394" y="774"/>
                </a:lnTo>
                <a:lnTo>
                  <a:pt x="400" y="775"/>
                </a:lnTo>
                <a:lnTo>
                  <a:pt x="405" y="777"/>
                </a:lnTo>
                <a:lnTo>
                  <a:pt x="410" y="780"/>
                </a:lnTo>
                <a:lnTo>
                  <a:pt x="411" y="782"/>
                </a:lnTo>
                <a:lnTo>
                  <a:pt x="412" y="789"/>
                </a:lnTo>
                <a:lnTo>
                  <a:pt x="413" y="799"/>
                </a:lnTo>
                <a:lnTo>
                  <a:pt x="411" y="810"/>
                </a:lnTo>
                <a:lnTo>
                  <a:pt x="403" y="836"/>
                </a:lnTo>
                <a:lnTo>
                  <a:pt x="393" y="863"/>
                </a:lnTo>
                <a:lnTo>
                  <a:pt x="392" y="868"/>
                </a:lnTo>
                <a:lnTo>
                  <a:pt x="392" y="869"/>
                </a:lnTo>
                <a:lnTo>
                  <a:pt x="393" y="870"/>
                </a:lnTo>
                <a:lnTo>
                  <a:pt x="394" y="871"/>
                </a:lnTo>
                <a:lnTo>
                  <a:pt x="395" y="872"/>
                </a:lnTo>
                <a:lnTo>
                  <a:pt x="399" y="872"/>
                </a:lnTo>
                <a:lnTo>
                  <a:pt x="402" y="872"/>
                </a:lnTo>
                <a:lnTo>
                  <a:pt x="404" y="871"/>
                </a:lnTo>
                <a:lnTo>
                  <a:pt x="422" y="857"/>
                </a:lnTo>
                <a:lnTo>
                  <a:pt x="463" y="826"/>
                </a:lnTo>
                <a:lnTo>
                  <a:pt x="478" y="817"/>
                </a:lnTo>
                <a:lnTo>
                  <a:pt x="496" y="809"/>
                </a:lnTo>
                <a:lnTo>
                  <a:pt x="499" y="808"/>
                </a:lnTo>
                <a:lnTo>
                  <a:pt x="502" y="808"/>
                </a:lnTo>
                <a:lnTo>
                  <a:pt x="509" y="809"/>
                </a:lnTo>
                <a:lnTo>
                  <a:pt x="510" y="810"/>
                </a:lnTo>
                <a:lnTo>
                  <a:pt x="511" y="811"/>
                </a:lnTo>
                <a:lnTo>
                  <a:pt x="515" y="818"/>
                </a:lnTo>
                <a:lnTo>
                  <a:pt x="515" y="820"/>
                </a:lnTo>
                <a:lnTo>
                  <a:pt x="515" y="822"/>
                </a:lnTo>
                <a:lnTo>
                  <a:pt x="513" y="826"/>
                </a:lnTo>
                <a:lnTo>
                  <a:pt x="513" y="829"/>
                </a:lnTo>
                <a:lnTo>
                  <a:pt x="513" y="830"/>
                </a:lnTo>
                <a:lnTo>
                  <a:pt x="515" y="833"/>
                </a:lnTo>
                <a:lnTo>
                  <a:pt x="516" y="834"/>
                </a:lnTo>
                <a:lnTo>
                  <a:pt x="517" y="834"/>
                </a:lnTo>
                <a:lnTo>
                  <a:pt x="519" y="833"/>
                </a:lnTo>
                <a:lnTo>
                  <a:pt x="522" y="830"/>
                </a:lnTo>
                <a:lnTo>
                  <a:pt x="530" y="815"/>
                </a:lnTo>
                <a:lnTo>
                  <a:pt x="554" y="772"/>
                </a:lnTo>
                <a:lnTo>
                  <a:pt x="564" y="755"/>
                </a:lnTo>
                <a:lnTo>
                  <a:pt x="577" y="733"/>
                </a:lnTo>
                <a:lnTo>
                  <a:pt x="590" y="711"/>
                </a:lnTo>
                <a:lnTo>
                  <a:pt x="592" y="704"/>
                </a:lnTo>
                <a:lnTo>
                  <a:pt x="592" y="701"/>
                </a:lnTo>
                <a:lnTo>
                  <a:pt x="591" y="694"/>
                </a:lnTo>
                <a:lnTo>
                  <a:pt x="590" y="692"/>
                </a:lnTo>
                <a:lnTo>
                  <a:pt x="588" y="691"/>
                </a:lnTo>
                <a:lnTo>
                  <a:pt x="580" y="686"/>
                </a:lnTo>
                <a:lnTo>
                  <a:pt x="563" y="682"/>
                </a:lnTo>
                <a:lnTo>
                  <a:pt x="553" y="679"/>
                </a:lnTo>
                <a:lnTo>
                  <a:pt x="550" y="677"/>
                </a:lnTo>
                <a:lnTo>
                  <a:pt x="548" y="675"/>
                </a:lnTo>
                <a:lnTo>
                  <a:pt x="543" y="671"/>
                </a:lnTo>
                <a:lnTo>
                  <a:pt x="538" y="662"/>
                </a:lnTo>
                <a:lnTo>
                  <a:pt x="534" y="644"/>
                </a:lnTo>
                <a:lnTo>
                  <a:pt x="533" y="632"/>
                </a:lnTo>
                <a:lnTo>
                  <a:pt x="532" y="616"/>
                </a:lnTo>
                <a:lnTo>
                  <a:pt x="531" y="598"/>
                </a:lnTo>
                <a:lnTo>
                  <a:pt x="530" y="575"/>
                </a:lnTo>
                <a:lnTo>
                  <a:pt x="526" y="557"/>
                </a:lnTo>
                <a:lnTo>
                  <a:pt x="524" y="553"/>
                </a:lnTo>
                <a:lnTo>
                  <a:pt x="522" y="549"/>
                </a:lnTo>
                <a:lnTo>
                  <a:pt x="518" y="544"/>
                </a:lnTo>
                <a:lnTo>
                  <a:pt x="515" y="543"/>
                </a:lnTo>
                <a:lnTo>
                  <a:pt x="509" y="541"/>
                </a:lnTo>
                <a:lnTo>
                  <a:pt x="491" y="540"/>
                </a:lnTo>
                <a:lnTo>
                  <a:pt x="475" y="542"/>
                </a:lnTo>
                <a:lnTo>
                  <a:pt x="462" y="543"/>
                </a:lnTo>
                <a:lnTo>
                  <a:pt x="455" y="542"/>
                </a:lnTo>
                <a:lnTo>
                  <a:pt x="452" y="541"/>
                </a:lnTo>
                <a:lnTo>
                  <a:pt x="449" y="540"/>
                </a:lnTo>
                <a:lnTo>
                  <a:pt x="439" y="530"/>
                </a:lnTo>
                <a:lnTo>
                  <a:pt x="435" y="520"/>
                </a:lnTo>
                <a:lnTo>
                  <a:pt x="433" y="513"/>
                </a:lnTo>
                <a:lnTo>
                  <a:pt x="428" y="491"/>
                </a:lnTo>
                <a:lnTo>
                  <a:pt x="424" y="481"/>
                </a:lnTo>
                <a:lnTo>
                  <a:pt x="421" y="476"/>
                </a:lnTo>
                <a:lnTo>
                  <a:pt x="419" y="475"/>
                </a:lnTo>
                <a:lnTo>
                  <a:pt x="418" y="474"/>
                </a:lnTo>
                <a:lnTo>
                  <a:pt x="416" y="473"/>
                </a:lnTo>
                <a:lnTo>
                  <a:pt x="410" y="472"/>
                </a:lnTo>
                <a:lnTo>
                  <a:pt x="393" y="472"/>
                </a:lnTo>
                <a:lnTo>
                  <a:pt x="372" y="472"/>
                </a:lnTo>
                <a:lnTo>
                  <a:pt x="362" y="471"/>
                </a:lnTo>
                <a:lnTo>
                  <a:pt x="349" y="466"/>
                </a:lnTo>
                <a:lnTo>
                  <a:pt x="336" y="459"/>
                </a:lnTo>
                <a:lnTo>
                  <a:pt x="327" y="453"/>
                </a:lnTo>
                <a:lnTo>
                  <a:pt x="325" y="452"/>
                </a:lnTo>
                <a:lnTo>
                  <a:pt x="320" y="450"/>
                </a:lnTo>
                <a:lnTo>
                  <a:pt x="313" y="446"/>
                </a:lnTo>
                <a:lnTo>
                  <a:pt x="296" y="431"/>
                </a:lnTo>
                <a:lnTo>
                  <a:pt x="287" y="422"/>
                </a:lnTo>
                <a:lnTo>
                  <a:pt x="273" y="400"/>
                </a:lnTo>
                <a:lnTo>
                  <a:pt x="271" y="399"/>
                </a:lnTo>
                <a:lnTo>
                  <a:pt x="270" y="398"/>
                </a:lnTo>
                <a:lnTo>
                  <a:pt x="268" y="397"/>
                </a:lnTo>
                <a:lnTo>
                  <a:pt x="267" y="397"/>
                </a:lnTo>
                <a:lnTo>
                  <a:pt x="265" y="397"/>
                </a:lnTo>
                <a:lnTo>
                  <a:pt x="252" y="405"/>
                </a:lnTo>
                <a:lnTo>
                  <a:pt x="251" y="406"/>
                </a:lnTo>
                <a:lnTo>
                  <a:pt x="248" y="407"/>
                </a:lnTo>
                <a:lnTo>
                  <a:pt x="241" y="408"/>
                </a:lnTo>
                <a:lnTo>
                  <a:pt x="237" y="409"/>
                </a:lnTo>
                <a:lnTo>
                  <a:pt x="222" y="419"/>
                </a:lnTo>
                <a:lnTo>
                  <a:pt x="205" y="426"/>
                </a:lnTo>
                <a:lnTo>
                  <a:pt x="179" y="441"/>
                </a:lnTo>
                <a:lnTo>
                  <a:pt x="171" y="446"/>
                </a:lnTo>
                <a:lnTo>
                  <a:pt x="155" y="459"/>
                </a:lnTo>
                <a:lnTo>
                  <a:pt x="138" y="473"/>
                </a:lnTo>
                <a:lnTo>
                  <a:pt x="123" y="483"/>
                </a:lnTo>
                <a:lnTo>
                  <a:pt x="120" y="485"/>
                </a:lnTo>
                <a:lnTo>
                  <a:pt x="119" y="484"/>
                </a:lnTo>
                <a:lnTo>
                  <a:pt x="118" y="484"/>
                </a:lnTo>
                <a:lnTo>
                  <a:pt x="117" y="483"/>
                </a:lnTo>
                <a:lnTo>
                  <a:pt x="114" y="478"/>
                </a:lnTo>
                <a:lnTo>
                  <a:pt x="113" y="475"/>
                </a:lnTo>
                <a:lnTo>
                  <a:pt x="112" y="468"/>
                </a:lnTo>
                <a:lnTo>
                  <a:pt x="110" y="464"/>
                </a:lnTo>
                <a:lnTo>
                  <a:pt x="109" y="461"/>
                </a:lnTo>
                <a:lnTo>
                  <a:pt x="114" y="441"/>
                </a:lnTo>
                <a:lnTo>
                  <a:pt x="122" y="414"/>
                </a:lnTo>
                <a:lnTo>
                  <a:pt x="132" y="390"/>
                </a:lnTo>
                <a:lnTo>
                  <a:pt x="134" y="379"/>
                </a:lnTo>
                <a:lnTo>
                  <a:pt x="134" y="372"/>
                </a:lnTo>
                <a:lnTo>
                  <a:pt x="134" y="371"/>
                </a:lnTo>
                <a:lnTo>
                  <a:pt x="133" y="370"/>
                </a:lnTo>
                <a:lnTo>
                  <a:pt x="132" y="369"/>
                </a:lnTo>
                <a:lnTo>
                  <a:pt x="130" y="370"/>
                </a:lnTo>
                <a:lnTo>
                  <a:pt x="112" y="376"/>
                </a:lnTo>
                <a:lnTo>
                  <a:pt x="105" y="380"/>
                </a:lnTo>
                <a:lnTo>
                  <a:pt x="102" y="381"/>
                </a:lnTo>
                <a:lnTo>
                  <a:pt x="100" y="381"/>
                </a:lnTo>
                <a:lnTo>
                  <a:pt x="99" y="380"/>
                </a:lnTo>
                <a:lnTo>
                  <a:pt x="97" y="379"/>
                </a:lnTo>
                <a:lnTo>
                  <a:pt x="96" y="378"/>
                </a:lnTo>
                <a:lnTo>
                  <a:pt x="95" y="377"/>
                </a:lnTo>
                <a:lnTo>
                  <a:pt x="95" y="376"/>
                </a:lnTo>
                <a:lnTo>
                  <a:pt x="96" y="370"/>
                </a:lnTo>
                <a:lnTo>
                  <a:pt x="105" y="345"/>
                </a:lnTo>
                <a:lnTo>
                  <a:pt x="116" y="326"/>
                </a:lnTo>
                <a:lnTo>
                  <a:pt x="133" y="299"/>
                </a:lnTo>
                <a:lnTo>
                  <a:pt x="142" y="284"/>
                </a:lnTo>
                <a:lnTo>
                  <a:pt x="154" y="271"/>
                </a:lnTo>
                <a:lnTo>
                  <a:pt x="156" y="266"/>
                </a:lnTo>
                <a:lnTo>
                  <a:pt x="156" y="265"/>
                </a:lnTo>
                <a:lnTo>
                  <a:pt x="153" y="261"/>
                </a:lnTo>
                <a:lnTo>
                  <a:pt x="153" y="259"/>
                </a:lnTo>
                <a:lnTo>
                  <a:pt x="153" y="258"/>
                </a:lnTo>
                <a:lnTo>
                  <a:pt x="152" y="258"/>
                </a:lnTo>
                <a:lnTo>
                  <a:pt x="151" y="257"/>
                </a:lnTo>
                <a:lnTo>
                  <a:pt x="150" y="257"/>
                </a:lnTo>
                <a:lnTo>
                  <a:pt x="149" y="256"/>
                </a:lnTo>
                <a:lnTo>
                  <a:pt x="149" y="255"/>
                </a:lnTo>
                <a:lnTo>
                  <a:pt x="149" y="254"/>
                </a:lnTo>
                <a:lnTo>
                  <a:pt x="147" y="251"/>
                </a:lnTo>
                <a:lnTo>
                  <a:pt x="146" y="250"/>
                </a:lnTo>
                <a:lnTo>
                  <a:pt x="145" y="249"/>
                </a:lnTo>
                <a:lnTo>
                  <a:pt x="142" y="248"/>
                </a:lnTo>
                <a:lnTo>
                  <a:pt x="141" y="247"/>
                </a:lnTo>
                <a:lnTo>
                  <a:pt x="140" y="246"/>
                </a:lnTo>
                <a:lnTo>
                  <a:pt x="136" y="231"/>
                </a:lnTo>
                <a:lnTo>
                  <a:pt x="135" y="223"/>
                </a:lnTo>
                <a:lnTo>
                  <a:pt x="134" y="222"/>
                </a:lnTo>
                <a:lnTo>
                  <a:pt x="132" y="219"/>
                </a:lnTo>
                <a:lnTo>
                  <a:pt x="126" y="212"/>
                </a:lnTo>
                <a:lnTo>
                  <a:pt x="123" y="210"/>
                </a:lnTo>
                <a:lnTo>
                  <a:pt x="108" y="204"/>
                </a:lnTo>
                <a:lnTo>
                  <a:pt x="106" y="203"/>
                </a:lnTo>
                <a:lnTo>
                  <a:pt x="105" y="202"/>
                </a:lnTo>
                <a:lnTo>
                  <a:pt x="101" y="194"/>
                </a:lnTo>
                <a:lnTo>
                  <a:pt x="100" y="188"/>
                </a:lnTo>
                <a:lnTo>
                  <a:pt x="99" y="185"/>
                </a:lnTo>
                <a:lnTo>
                  <a:pt x="100" y="178"/>
                </a:lnTo>
                <a:lnTo>
                  <a:pt x="104" y="155"/>
                </a:lnTo>
                <a:lnTo>
                  <a:pt x="107" y="140"/>
                </a:lnTo>
                <a:lnTo>
                  <a:pt x="107" y="138"/>
                </a:lnTo>
                <a:lnTo>
                  <a:pt x="106" y="137"/>
                </a:lnTo>
                <a:lnTo>
                  <a:pt x="103" y="135"/>
                </a:lnTo>
                <a:lnTo>
                  <a:pt x="99" y="133"/>
                </a:lnTo>
                <a:lnTo>
                  <a:pt x="93" y="131"/>
                </a:lnTo>
                <a:lnTo>
                  <a:pt x="91" y="131"/>
                </a:lnTo>
                <a:lnTo>
                  <a:pt x="85" y="132"/>
                </a:lnTo>
                <a:lnTo>
                  <a:pt x="82" y="133"/>
                </a:lnTo>
                <a:lnTo>
                  <a:pt x="69" y="134"/>
                </a:lnTo>
                <a:lnTo>
                  <a:pt x="55" y="134"/>
                </a:lnTo>
                <a:lnTo>
                  <a:pt x="47" y="132"/>
                </a:lnTo>
                <a:lnTo>
                  <a:pt x="37" y="128"/>
                </a:lnTo>
                <a:lnTo>
                  <a:pt x="35" y="126"/>
                </a:lnTo>
                <a:lnTo>
                  <a:pt x="30" y="122"/>
                </a:lnTo>
                <a:lnTo>
                  <a:pt x="29" y="119"/>
                </a:lnTo>
                <a:lnTo>
                  <a:pt x="28" y="113"/>
                </a:lnTo>
                <a:lnTo>
                  <a:pt x="26" y="99"/>
                </a:lnTo>
                <a:lnTo>
                  <a:pt x="23" y="91"/>
                </a:lnTo>
                <a:lnTo>
                  <a:pt x="23" y="84"/>
                </a:lnTo>
                <a:lnTo>
                  <a:pt x="21" y="80"/>
                </a:lnTo>
                <a:lnTo>
                  <a:pt x="15" y="71"/>
                </a:lnTo>
                <a:lnTo>
                  <a:pt x="6" y="60"/>
                </a:lnTo>
                <a:lnTo>
                  <a:pt x="1" y="47"/>
                </a:lnTo>
                <a:lnTo>
                  <a:pt x="0" y="42"/>
                </a:lnTo>
                <a:lnTo>
                  <a:pt x="0" y="15"/>
                </a:lnTo>
                <a:lnTo>
                  <a:pt x="0" y="13"/>
                </a:lnTo>
                <a:lnTo>
                  <a:pt x="0" y="11"/>
                </a:lnTo>
                <a:lnTo>
                  <a:pt x="4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SMARTPenAnnotation58"/>
          <p:cNvSpPr>
            <a:spLocks/>
          </p:cNvSpPr>
          <p:nvPr/>
        </p:nvSpPr>
        <p:spPr bwMode="auto">
          <a:xfrm>
            <a:off x="1093788" y="2344738"/>
            <a:ext cx="2122487" cy="882650"/>
          </a:xfrm>
          <a:custGeom>
            <a:avLst/>
            <a:gdLst/>
            <a:ahLst/>
            <a:cxnLst>
              <a:cxn ang="0">
                <a:pos x="1313" y="8"/>
              </a:cxn>
              <a:cxn ang="0">
                <a:pos x="1273" y="3"/>
              </a:cxn>
              <a:cxn ang="0">
                <a:pos x="1209" y="1"/>
              </a:cxn>
              <a:cxn ang="0">
                <a:pos x="1156" y="9"/>
              </a:cxn>
              <a:cxn ang="0">
                <a:pos x="1124" y="13"/>
              </a:cxn>
              <a:cxn ang="0">
                <a:pos x="1084" y="22"/>
              </a:cxn>
              <a:cxn ang="0">
                <a:pos x="1010" y="49"/>
              </a:cxn>
              <a:cxn ang="0">
                <a:pos x="943" y="77"/>
              </a:cxn>
              <a:cxn ang="0">
                <a:pos x="861" y="122"/>
              </a:cxn>
              <a:cxn ang="0">
                <a:pos x="826" y="142"/>
              </a:cxn>
              <a:cxn ang="0">
                <a:pos x="783" y="173"/>
              </a:cxn>
              <a:cxn ang="0">
                <a:pos x="751" y="198"/>
              </a:cxn>
              <a:cxn ang="0">
                <a:pos x="719" y="222"/>
              </a:cxn>
              <a:cxn ang="0">
                <a:pos x="696" y="245"/>
              </a:cxn>
              <a:cxn ang="0">
                <a:pos x="671" y="270"/>
              </a:cxn>
              <a:cxn ang="0">
                <a:pos x="657" y="289"/>
              </a:cxn>
              <a:cxn ang="0">
                <a:pos x="632" y="314"/>
              </a:cxn>
              <a:cxn ang="0">
                <a:pos x="607" y="346"/>
              </a:cxn>
              <a:cxn ang="0">
                <a:pos x="584" y="372"/>
              </a:cxn>
              <a:cxn ang="0">
                <a:pos x="562" y="403"/>
              </a:cxn>
              <a:cxn ang="0">
                <a:pos x="538" y="436"/>
              </a:cxn>
              <a:cxn ang="0">
                <a:pos x="524" y="454"/>
              </a:cxn>
              <a:cxn ang="0">
                <a:pos x="490" y="486"/>
              </a:cxn>
              <a:cxn ang="0">
                <a:pos x="445" y="521"/>
              </a:cxn>
              <a:cxn ang="0">
                <a:pos x="426" y="531"/>
              </a:cxn>
              <a:cxn ang="0">
                <a:pos x="383" y="544"/>
              </a:cxn>
              <a:cxn ang="0">
                <a:pos x="341" y="551"/>
              </a:cxn>
              <a:cxn ang="0">
                <a:pos x="289" y="555"/>
              </a:cxn>
              <a:cxn ang="0">
                <a:pos x="238" y="549"/>
              </a:cxn>
              <a:cxn ang="0">
                <a:pos x="158" y="551"/>
              </a:cxn>
              <a:cxn ang="0">
                <a:pos x="98" y="543"/>
              </a:cxn>
              <a:cxn ang="0">
                <a:pos x="44" y="531"/>
              </a:cxn>
              <a:cxn ang="0">
                <a:pos x="39" y="528"/>
              </a:cxn>
              <a:cxn ang="0">
                <a:pos x="32" y="526"/>
              </a:cxn>
              <a:cxn ang="0">
                <a:pos x="23" y="521"/>
              </a:cxn>
              <a:cxn ang="0">
                <a:pos x="16" y="515"/>
              </a:cxn>
              <a:cxn ang="0">
                <a:pos x="11" y="513"/>
              </a:cxn>
              <a:cxn ang="0">
                <a:pos x="1" y="512"/>
              </a:cxn>
            </a:cxnLst>
            <a:rect l="0" t="0" r="r" b="b"/>
            <a:pathLst>
              <a:path w="1337" h="556">
                <a:moveTo>
                  <a:pt x="1336" y="8"/>
                </a:moveTo>
                <a:lnTo>
                  <a:pt x="1313" y="8"/>
                </a:lnTo>
                <a:lnTo>
                  <a:pt x="1278" y="4"/>
                </a:lnTo>
                <a:lnTo>
                  <a:pt x="1273" y="3"/>
                </a:lnTo>
                <a:lnTo>
                  <a:pt x="1241" y="0"/>
                </a:lnTo>
                <a:lnTo>
                  <a:pt x="1209" y="1"/>
                </a:lnTo>
                <a:lnTo>
                  <a:pt x="1169" y="7"/>
                </a:lnTo>
                <a:lnTo>
                  <a:pt x="1156" y="9"/>
                </a:lnTo>
                <a:lnTo>
                  <a:pt x="1142" y="11"/>
                </a:lnTo>
                <a:lnTo>
                  <a:pt x="1124" y="13"/>
                </a:lnTo>
                <a:lnTo>
                  <a:pt x="1097" y="20"/>
                </a:lnTo>
                <a:lnTo>
                  <a:pt x="1084" y="22"/>
                </a:lnTo>
                <a:lnTo>
                  <a:pt x="1046" y="34"/>
                </a:lnTo>
                <a:lnTo>
                  <a:pt x="1010" y="49"/>
                </a:lnTo>
                <a:lnTo>
                  <a:pt x="983" y="59"/>
                </a:lnTo>
                <a:lnTo>
                  <a:pt x="943" y="77"/>
                </a:lnTo>
                <a:lnTo>
                  <a:pt x="890" y="105"/>
                </a:lnTo>
                <a:lnTo>
                  <a:pt x="861" y="122"/>
                </a:lnTo>
                <a:lnTo>
                  <a:pt x="833" y="138"/>
                </a:lnTo>
                <a:lnTo>
                  <a:pt x="826" y="142"/>
                </a:lnTo>
                <a:lnTo>
                  <a:pt x="805" y="158"/>
                </a:lnTo>
                <a:lnTo>
                  <a:pt x="783" y="173"/>
                </a:lnTo>
                <a:lnTo>
                  <a:pt x="761" y="191"/>
                </a:lnTo>
                <a:lnTo>
                  <a:pt x="751" y="198"/>
                </a:lnTo>
                <a:lnTo>
                  <a:pt x="730" y="215"/>
                </a:lnTo>
                <a:lnTo>
                  <a:pt x="719" y="222"/>
                </a:lnTo>
                <a:lnTo>
                  <a:pt x="704" y="239"/>
                </a:lnTo>
                <a:lnTo>
                  <a:pt x="696" y="245"/>
                </a:lnTo>
                <a:lnTo>
                  <a:pt x="684" y="259"/>
                </a:lnTo>
                <a:lnTo>
                  <a:pt x="671" y="270"/>
                </a:lnTo>
                <a:lnTo>
                  <a:pt x="664" y="279"/>
                </a:lnTo>
                <a:lnTo>
                  <a:pt x="657" y="289"/>
                </a:lnTo>
                <a:lnTo>
                  <a:pt x="643" y="305"/>
                </a:lnTo>
                <a:lnTo>
                  <a:pt x="632" y="314"/>
                </a:lnTo>
                <a:lnTo>
                  <a:pt x="620" y="330"/>
                </a:lnTo>
                <a:lnTo>
                  <a:pt x="607" y="346"/>
                </a:lnTo>
                <a:lnTo>
                  <a:pt x="591" y="363"/>
                </a:lnTo>
                <a:lnTo>
                  <a:pt x="584" y="372"/>
                </a:lnTo>
                <a:lnTo>
                  <a:pt x="571" y="390"/>
                </a:lnTo>
                <a:lnTo>
                  <a:pt x="562" y="403"/>
                </a:lnTo>
                <a:lnTo>
                  <a:pt x="550" y="420"/>
                </a:lnTo>
                <a:lnTo>
                  <a:pt x="538" y="436"/>
                </a:lnTo>
                <a:lnTo>
                  <a:pt x="531" y="444"/>
                </a:lnTo>
                <a:lnTo>
                  <a:pt x="524" y="454"/>
                </a:lnTo>
                <a:lnTo>
                  <a:pt x="509" y="471"/>
                </a:lnTo>
                <a:lnTo>
                  <a:pt x="490" y="486"/>
                </a:lnTo>
                <a:lnTo>
                  <a:pt x="470" y="504"/>
                </a:lnTo>
                <a:lnTo>
                  <a:pt x="445" y="521"/>
                </a:lnTo>
                <a:lnTo>
                  <a:pt x="428" y="530"/>
                </a:lnTo>
                <a:lnTo>
                  <a:pt x="426" y="531"/>
                </a:lnTo>
                <a:lnTo>
                  <a:pt x="424" y="532"/>
                </a:lnTo>
                <a:lnTo>
                  <a:pt x="383" y="544"/>
                </a:lnTo>
                <a:lnTo>
                  <a:pt x="376" y="546"/>
                </a:lnTo>
                <a:lnTo>
                  <a:pt x="341" y="551"/>
                </a:lnTo>
                <a:lnTo>
                  <a:pt x="302" y="555"/>
                </a:lnTo>
                <a:lnTo>
                  <a:pt x="289" y="555"/>
                </a:lnTo>
                <a:lnTo>
                  <a:pt x="248" y="549"/>
                </a:lnTo>
                <a:lnTo>
                  <a:pt x="238" y="549"/>
                </a:lnTo>
                <a:lnTo>
                  <a:pt x="197" y="552"/>
                </a:lnTo>
                <a:lnTo>
                  <a:pt x="158" y="551"/>
                </a:lnTo>
                <a:lnTo>
                  <a:pt x="122" y="548"/>
                </a:lnTo>
                <a:lnTo>
                  <a:pt x="98" y="543"/>
                </a:lnTo>
                <a:lnTo>
                  <a:pt x="79" y="536"/>
                </a:lnTo>
                <a:lnTo>
                  <a:pt x="44" y="531"/>
                </a:lnTo>
                <a:lnTo>
                  <a:pt x="41" y="529"/>
                </a:lnTo>
                <a:lnTo>
                  <a:pt x="39" y="528"/>
                </a:lnTo>
                <a:lnTo>
                  <a:pt x="36" y="527"/>
                </a:lnTo>
                <a:lnTo>
                  <a:pt x="32" y="526"/>
                </a:lnTo>
                <a:lnTo>
                  <a:pt x="28" y="522"/>
                </a:lnTo>
                <a:lnTo>
                  <a:pt x="23" y="521"/>
                </a:lnTo>
                <a:lnTo>
                  <a:pt x="17" y="516"/>
                </a:lnTo>
                <a:lnTo>
                  <a:pt x="16" y="515"/>
                </a:lnTo>
                <a:lnTo>
                  <a:pt x="14" y="514"/>
                </a:lnTo>
                <a:lnTo>
                  <a:pt x="11" y="513"/>
                </a:lnTo>
                <a:lnTo>
                  <a:pt x="4" y="512"/>
                </a:lnTo>
                <a:lnTo>
                  <a:pt x="1" y="512"/>
                </a:lnTo>
                <a:lnTo>
                  <a:pt x="0" y="50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SMARTPenAnnotation59"/>
          <p:cNvSpPr>
            <a:spLocks/>
          </p:cNvSpPr>
          <p:nvPr/>
        </p:nvSpPr>
        <p:spPr bwMode="auto">
          <a:xfrm>
            <a:off x="2908300" y="3908425"/>
            <a:ext cx="987425" cy="122238"/>
          </a:xfrm>
          <a:custGeom>
            <a:avLst/>
            <a:gdLst/>
            <a:ahLst/>
            <a:cxnLst>
              <a:cxn ang="0">
                <a:pos x="616" y="2"/>
              </a:cxn>
              <a:cxn ang="0">
                <a:pos x="612" y="4"/>
              </a:cxn>
              <a:cxn ang="0">
                <a:pos x="608" y="7"/>
              </a:cxn>
              <a:cxn ang="0">
                <a:pos x="603" y="10"/>
              </a:cxn>
              <a:cxn ang="0">
                <a:pos x="599" y="13"/>
              </a:cxn>
              <a:cxn ang="0">
                <a:pos x="595" y="17"/>
              </a:cxn>
              <a:cxn ang="0">
                <a:pos x="588" y="23"/>
              </a:cxn>
              <a:cxn ang="0">
                <a:pos x="579" y="27"/>
              </a:cxn>
              <a:cxn ang="0">
                <a:pos x="574" y="30"/>
              </a:cxn>
              <a:cxn ang="0">
                <a:pos x="570" y="33"/>
              </a:cxn>
              <a:cxn ang="0">
                <a:pos x="559" y="36"/>
              </a:cxn>
              <a:cxn ang="0">
                <a:pos x="547" y="40"/>
              </a:cxn>
              <a:cxn ang="0">
                <a:pos x="536" y="43"/>
              </a:cxn>
              <a:cxn ang="0">
                <a:pos x="509" y="45"/>
              </a:cxn>
              <a:cxn ang="0">
                <a:pos x="481" y="49"/>
              </a:cxn>
              <a:cxn ang="0">
                <a:pos x="434" y="50"/>
              </a:cxn>
              <a:cxn ang="0">
                <a:pos x="406" y="53"/>
              </a:cxn>
              <a:cxn ang="0">
                <a:pos x="374" y="55"/>
              </a:cxn>
              <a:cxn ang="0">
                <a:pos x="342" y="59"/>
              </a:cxn>
              <a:cxn ang="0">
                <a:pos x="320" y="62"/>
              </a:cxn>
              <a:cxn ang="0">
                <a:pos x="267" y="62"/>
              </a:cxn>
              <a:cxn ang="0">
                <a:pos x="240" y="59"/>
              </a:cxn>
              <a:cxn ang="0">
                <a:pos x="216" y="56"/>
              </a:cxn>
              <a:cxn ang="0">
                <a:pos x="194" y="51"/>
              </a:cxn>
              <a:cxn ang="0">
                <a:pos x="161" y="49"/>
              </a:cxn>
              <a:cxn ang="0">
                <a:pos x="134" y="45"/>
              </a:cxn>
              <a:cxn ang="0">
                <a:pos x="121" y="42"/>
              </a:cxn>
              <a:cxn ang="0">
                <a:pos x="98" y="40"/>
              </a:cxn>
              <a:cxn ang="0">
                <a:pos x="56" y="42"/>
              </a:cxn>
              <a:cxn ang="0">
                <a:pos x="48" y="45"/>
              </a:cxn>
              <a:cxn ang="0">
                <a:pos x="43" y="48"/>
              </a:cxn>
              <a:cxn ang="0">
                <a:pos x="39" y="51"/>
              </a:cxn>
              <a:cxn ang="0">
                <a:pos x="36" y="54"/>
              </a:cxn>
              <a:cxn ang="0">
                <a:pos x="33" y="56"/>
              </a:cxn>
              <a:cxn ang="0">
                <a:pos x="25" y="60"/>
              </a:cxn>
              <a:cxn ang="0">
                <a:pos x="22" y="63"/>
              </a:cxn>
              <a:cxn ang="0">
                <a:pos x="18" y="66"/>
              </a:cxn>
              <a:cxn ang="0">
                <a:pos x="11" y="69"/>
              </a:cxn>
              <a:cxn ang="0">
                <a:pos x="6" y="72"/>
              </a:cxn>
            </a:cxnLst>
            <a:rect l="0" t="0" r="r" b="b"/>
            <a:pathLst>
              <a:path w="622" h="77">
                <a:moveTo>
                  <a:pt x="621" y="0"/>
                </a:moveTo>
                <a:lnTo>
                  <a:pt x="616" y="2"/>
                </a:lnTo>
                <a:lnTo>
                  <a:pt x="614" y="3"/>
                </a:lnTo>
                <a:lnTo>
                  <a:pt x="612" y="4"/>
                </a:lnTo>
                <a:lnTo>
                  <a:pt x="610" y="6"/>
                </a:lnTo>
                <a:lnTo>
                  <a:pt x="608" y="7"/>
                </a:lnTo>
                <a:lnTo>
                  <a:pt x="606" y="9"/>
                </a:lnTo>
                <a:lnTo>
                  <a:pt x="603" y="10"/>
                </a:lnTo>
                <a:lnTo>
                  <a:pt x="601" y="12"/>
                </a:lnTo>
                <a:lnTo>
                  <a:pt x="599" y="13"/>
                </a:lnTo>
                <a:lnTo>
                  <a:pt x="597" y="15"/>
                </a:lnTo>
                <a:lnTo>
                  <a:pt x="595" y="17"/>
                </a:lnTo>
                <a:lnTo>
                  <a:pt x="590" y="21"/>
                </a:lnTo>
                <a:lnTo>
                  <a:pt x="588" y="23"/>
                </a:lnTo>
                <a:lnTo>
                  <a:pt x="584" y="25"/>
                </a:lnTo>
                <a:lnTo>
                  <a:pt x="579" y="27"/>
                </a:lnTo>
                <a:lnTo>
                  <a:pt x="576" y="28"/>
                </a:lnTo>
                <a:lnTo>
                  <a:pt x="574" y="30"/>
                </a:lnTo>
                <a:lnTo>
                  <a:pt x="572" y="31"/>
                </a:lnTo>
                <a:lnTo>
                  <a:pt x="570" y="33"/>
                </a:lnTo>
                <a:lnTo>
                  <a:pt x="568" y="34"/>
                </a:lnTo>
                <a:lnTo>
                  <a:pt x="559" y="36"/>
                </a:lnTo>
                <a:lnTo>
                  <a:pt x="553" y="38"/>
                </a:lnTo>
                <a:lnTo>
                  <a:pt x="547" y="40"/>
                </a:lnTo>
                <a:lnTo>
                  <a:pt x="543" y="42"/>
                </a:lnTo>
                <a:lnTo>
                  <a:pt x="536" y="43"/>
                </a:lnTo>
                <a:lnTo>
                  <a:pt x="519" y="44"/>
                </a:lnTo>
                <a:lnTo>
                  <a:pt x="509" y="45"/>
                </a:lnTo>
                <a:lnTo>
                  <a:pt x="496" y="48"/>
                </a:lnTo>
                <a:lnTo>
                  <a:pt x="481" y="49"/>
                </a:lnTo>
                <a:lnTo>
                  <a:pt x="446" y="49"/>
                </a:lnTo>
                <a:lnTo>
                  <a:pt x="434" y="50"/>
                </a:lnTo>
                <a:lnTo>
                  <a:pt x="421" y="53"/>
                </a:lnTo>
                <a:lnTo>
                  <a:pt x="406" y="53"/>
                </a:lnTo>
                <a:lnTo>
                  <a:pt x="384" y="53"/>
                </a:lnTo>
                <a:lnTo>
                  <a:pt x="374" y="55"/>
                </a:lnTo>
                <a:lnTo>
                  <a:pt x="357" y="57"/>
                </a:lnTo>
                <a:lnTo>
                  <a:pt x="342" y="59"/>
                </a:lnTo>
                <a:lnTo>
                  <a:pt x="333" y="61"/>
                </a:lnTo>
                <a:lnTo>
                  <a:pt x="320" y="62"/>
                </a:lnTo>
                <a:lnTo>
                  <a:pt x="291" y="62"/>
                </a:lnTo>
                <a:lnTo>
                  <a:pt x="267" y="62"/>
                </a:lnTo>
                <a:lnTo>
                  <a:pt x="252" y="61"/>
                </a:lnTo>
                <a:lnTo>
                  <a:pt x="240" y="59"/>
                </a:lnTo>
                <a:lnTo>
                  <a:pt x="221" y="58"/>
                </a:lnTo>
                <a:lnTo>
                  <a:pt x="216" y="56"/>
                </a:lnTo>
                <a:lnTo>
                  <a:pt x="199" y="53"/>
                </a:lnTo>
                <a:lnTo>
                  <a:pt x="194" y="51"/>
                </a:lnTo>
                <a:lnTo>
                  <a:pt x="180" y="50"/>
                </a:lnTo>
                <a:lnTo>
                  <a:pt x="161" y="49"/>
                </a:lnTo>
                <a:lnTo>
                  <a:pt x="151" y="48"/>
                </a:lnTo>
                <a:lnTo>
                  <a:pt x="134" y="45"/>
                </a:lnTo>
                <a:lnTo>
                  <a:pt x="126" y="44"/>
                </a:lnTo>
                <a:lnTo>
                  <a:pt x="121" y="42"/>
                </a:lnTo>
                <a:lnTo>
                  <a:pt x="116" y="41"/>
                </a:lnTo>
                <a:lnTo>
                  <a:pt x="98" y="40"/>
                </a:lnTo>
                <a:lnTo>
                  <a:pt x="72" y="40"/>
                </a:lnTo>
                <a:lnTo>
                  <a:pt x="56" y="42"/>
                </a:lnTo>
                <a:lnTo>
                  <a:pt x="52" y="44"/>
                </a:lnTo>
                <a:lnTo>
                  <a:pt x="48" y="45"/>
                </a:lnTo>
                <a:lnTo>
                  <a:pt x="45" y="46"/>
                </a:lnTo>
                <a:lnTo>
                  <a:pt x="43" y="48"/>
                </a:lnTo>
                <a:lnTo>
                  <a:pt x="41" y="49"/>
                </a:lnTo>
                <a:lnTo>
                  <a:pt x="39" y="51"/>
                </a:lnTo>
                <a:lnTo>
                  <a:pt x="37" y="52"/>
                </a:lnTo>
                <a:lnTo>
                  <a:pt x="36" y="54"/>
                </a:lnTo>
                <a:lnTo>
                  <a:pt x="34" y="55"/>
                </a:lnTo>
                <a:lnTo>
                  <a:pt x="33" y="56"/>
                </a:lnTo>
                <a:lnTo>
                  <a:pt x="28" y="58"/>
                </a:lnTo>
                <a:lnTo>
                  <a:pt x="25" y="60"/>
                </a:lnTo>
                <a:lnTo>
                  <a:pt x="24" y="61"/>
                </a:lnTo>
                <a:lnTo>
                  <a:pt x="22" y="63"/>
                </a:lnTo>
                <a:lnTo>
                  <a:pt x="21" y="64"/>
                </a:lnTo>
                <a:lnTo>
                  <a:pt x="18" y="66"/>
                </a:lnTo>
                <a:lnTo>
                  <a:pt x="15" y="67"/>
                </a:lnTo>
                <a:lnTo>
                  <a:pt x="11" y="69"/>
                </a:lnTo>
                <a:lnTo>
                  <a:pt x="8" y="70"/>
                </a:lnTo>
                <a:lnTo>
                  <a:pt x="6" y="72"/>
                </a:lnTo>
                <a:lnTo>
                  <a:pt x="0" y="7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Battle of Britain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Germans start off with daylight air raids to soften the British and their defenses.</a:t>
            </a:r>
          </a:p>
          <a:p>
            <a:r>
              <a:rPr lang="en-US" smtClean="0"/>
              <a:t>The Royal Air Force (or RAF) soundly defeated the Luftwaffe fighters and bombers and Germans switched to nighttime raids only. </a:t>
            </a:r>
          </a:p>
          <a:p>
            <a:r>
              <a:rPr lang="en-US" smtClean="0"/>
              <a:t>The Blitz, lasted almost a full year and consisted of daily nighttime raids that killed over 20,000 Londoners alone.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0" y="685800"/>
            <a:ext cx="52387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057400"/>
            <a:ext cx="35242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America’s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Interventionists- Those that believed America should put all support behind Britain and aid in their defense (NOT declaring war though).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Isolationism- those that believed America should not be involved in any way.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Peace-time draft occurs in order to better prepare America to “defend itself.”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Lend-Lease Act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Undeclared War occurs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The Atlantic Charter- established guidelines of how Post war world should look and be governed. U.S., Britain, and 15 other nations signed the charter before Sept. ‘41</a:t>
            </a:r>
            <a:endParaRPr lang="en-US" dirty="0"/>
          </a:p>
        </p:txBody>
      </p:sp>
      <p:sp>
        <p:nvSpPr>
          <p:cNvPr id="20484" name="SMARTPenAnnotation0"/>
          <p:cNvSpPr>
            <a:spLocks/>
          </p:cNvSpPr>
          <p:nvPr/>
        </p:nvSpPr>
        <p:spPr bwMode="auto">
          <a:xfrm>
            <a:off x="2900363" y="4357688"/>
            <a:ext cx="409575" cy="52387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5" y="29"/>
              </a:cxn>
              <a:cxn ang="0">
                <a:pos x="7" y="28"/>
              </a:cxn>
              <a:cxn ang="0">
                <a:pos x="13" y="28"/>
              </a:cxn>
              <a:cxn ang="0">
                <a:pos x="17" y="27"/>
              </a:cxn>
              <a:cxn ang="0">
                <a:pos x="28" y="25"/>
              </a:cxn>
              <a:cxn ang="0">
                <a:pos x="34" y="24"/>
              </a:cxn>
              <a:cxn ang="0">
                <a:pos x="39" y="22"/>
              </a:cxn>
              <a:cxn ang="0">
                <a:pos x="44" y="21"/>
              </a:cxn>
              <a:cxn ang="0">
                <a:pos x="48" y="20"/>
              </a:cxn>
              <a:cxn ang="0">
                <a:pos x="52" y="19"/>
              </a:cxn>
              <a:cxn ang="0">
                <a:pos x="85" y="16"/>
              </a:cxn>
              <a:cxn ang="0">
                <a:pos x="97" y="15"/>
              </a:cxn>
              <a:cxn ang="0">
                <a:pos x="108" y="15"/>
              </a:cxn>
              <a:cxn ang="0">
                <a:pos x="120" y="14"/>
              </a:cxn>
              <a:cxn ang="0">
                <a:pos x="133" y="13"/>
              </a:cxn>
              <a:cxn ang="0">
                <a:pos x="169" y="11"/>
              </a:cxn>
              <a:cxn ang="0">
                <a:pos x="184" y="10"/>
              </a:cxn>
              <a:cxn ang="0">
                <a:pos x="200" y="9"/>
              </a:cxn>
              <a:cxn ang="0">
                <a:pos x="208" y="9"/>
              </a:cxn>
              <a:cxn ang="0">
                <a:pos x="217" y="9"/>
              </a:cxn>
              <a:cxn ang="0">
                <a:pos x="226" y="8"/>
              </a:cxn>
              <a:cxn ang="0">
                <a:pos x="241" y="6"/>
              </a:cxn>
              <a:cxn ang="0">
                <a:pos x="249" y="5"/>
              </a:cxn>
              <a:cxn ang="0">
                <a:pos x="252" y="4"/>
              </a:cxn>
              <a:cxn ang="0">
                <a:pos x="253" y="3"/>
              </a:cxn>
              <a:cxn ang="0">
                <a:pos x="257" y="0"/>
              </a:cxn>
            </a:cxnLst>
            <a:rect l="0" t="0" r="r" b="b"/>
            <a:pathLst>
              <a:path w="258" h="33">
                <a:moveTo>
                  <a:pt x="0" y="32"/>
                </a:moveTo>
                <a:lnTo>
                  <a:pt x="5" y="29"/>
                </a:lnTo>
                <a:lnTo>
                  <a:pt x="7" y="28"/>
                </a:lnTo>
                <a:lnTo>
                  <a:pt x="13" y="28"/>
                </a:lnTo>
                <a:lnTo>
                  <a:pt x="17" y="27"/>
                </a:lnTo>
                <a:lnTo>
                  <a:pt x="28" y="25"/>
                </a:lnTo>
                <a:lnTo>
                  <a:pt x="34" y="24"/>
                </a:lnTo>
                <a:lnTo>
                  <a:pt x="39" y="22"/>
                </a:lnTo>
                <a:lnTo>
                  <a:pt x="44" y="21"/>
                </a:lnTo>
                <a:lnTo>
                  <a:pt x="48" y="20"/>
                </a:lnTo>
                <a:lnTo>
                  <a:pt x="52" y="19"/>
                </a:lnTo>
                <a:lnTo>
                  <a:pt x="85" y="16"/>
                </a:lnTo>
                <a:lnTo>
                  <a:pt x="97" y="15"/>
                </a:lnTo>
                <a:lnTo>
                  <a:pt x="108" y="15"/>
                </a:lnTo>
                <a:lnTo>
                  <a:pt x="120" y="14"/>
                </a:lnTo>
                <a:lnTo>
                  <a:pt x="133" y="13"/>
                </a:lnTo>
                <a:lnTo>
                  <a:pt x="169" y="11"/>
                </a:lnTo>
                <a:lnTo>
                  <a:pt x="184" y="10"/>
                </a:lnTo>
                <a:lnTo>
                  <a:pt x="200" y="9"/>
                </a:lnTo>
                <a:lnTo>
                  <a:pt x="208" y="9"/>
                </a:lnTo>
                <a:lnTo>
                  <a:pt x="217" y="9"/>
                </a:lnTo>
                <a:lnTo>
                  <a:pt x="226" y="8"/>
                </a:lnTo>
                <a:lnTo>
                  <a:pt x="241" y="6"/>
                </a:lnTo>
                <a:lnTo>
                  <a:pt x="249" y="5"/>
                </a:lnTo>
                <a:lnTo>
                  <a:pt x="252" y="4"/>
                </a:lnTo>
                <a:lnTo>
                  <a:pt x="253" y="3"/>
                </a:lnTo>
                <a:lnTo>
                  <a:pt x="257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SMARTPenAnnotation1"/>
          <p:cNvSpPr>
            <a:spLocks/>
          </p:cNvSpPr>
          <p:nvPr/>
        </p:nvSpPr>
        <p:spPr bwMode="auto">
          <a:xfrm>
            <a:off x="3236913" y="4286250"/>
            <a:ext cx="298450" cy="195263"/>
          </a:xfrm>
          <a:custGeom>
            <a:avLst/>
            <a:gdLst/>
            <a:ahLst/>
            <a:cxnLst>
              <a:cxn ang="0">
                <a:pos x="4" y="101"/>
              </a:cxn>
              <a:cxn ang="0">
                <a:pos x="3" y="110"/>
              </a:cxn>
              <a:cxn ang="0">
                <a:pos x="1" y="117"/>
              </a:cxn>
              <a:cxn ang="0">
                <a:pos x="0" y="122"/>
              </a:cxn>
              <a:cxn ang="0">
                <a:pos x="0" y="120"/>
              </a:cxn>
              <a:cxn ang="0">
                <a:pos x="0" y="114"/>
              </a:cxn>
              <a:cxn ang="0">
                <a:pos x="2" y="104"/>
              </a:cxn>
              <a:cxn ang="0">
                <a:pos x="6" y="88"/>
              </a:cxn>
              <a:cxn ang="0">
                <a:pos x="9" y="79"/>
              </a:cxn>
              <a:cxn ang="0">
                <a:pos x="19" y="53"/>
              </a:cxn>
              <a:cxn ang="0">
                <a:pos x="24" y="41"/>
              </a:cxn>
              <a:cxn ang="0">
                <a:pos x="25" y="36"/>
              </a:cxn>
              <a:cxn ang="0">
                <a:pos x="29" y="30"/>
              </a:cxn>
              <a:cxn ang="0">
                <a:pos x="36" y="27"/>
              </a:cxn>
              <a:cxn ang="0">
                <a:pos x="45" y="28"/>
              </a:cxn>
              <a:cxn ang="0">
                <a:pos x="54" y="29"/>
              </a:cxn>
              <a:cxn ang="0">
                <a:pos x="61" y="31"/>
              </a:cxn>
              <a:cxn ang="0">
                <a:pos x="68" y="31"/>
              </a:cxn>
              <a:cxn ang="0">
                <a:pos x="83" y="31"/>
              </a:cxn>
              <a:cxn ang="0">
                <a:pos x="111" y="35"/>
              </a:cxn>
              <a:cxn ang="0">
                <a:pos x="121" y="35"/>
              </a:cxn>
              <a:cxn ang="0">
                <a:pos x="131" y="37"/>
              </a:cxn>
              <a:cxn ang="0">
                <a:pos x="148" y="41"/>
              </a:cxn>
              <a:cxn ang="0">
                <a:pos x="159" y="43"/>
              </a:cxn>
              <a:cxn ang="0">
                <a:pos x="168" y="45"/>
              </a:cxn>
              <a:cxn ang="0">
                <a:pos x="174" y="47"/>
              </a:cxn>
              <a:cxn ang="0">
                <a:pos x="180" y="48"/>
              </a:cxn>
              <a:cxn ang="0">
                <a:pos x="185" y="50"/>
              </a:cxn>
              <a:cxn ang="0">
                <a:pos x="187" y="52"/>
              </a:cxn>
              <a:cxn ang="0">
                <a:pos x="186" y="53"/>
              </a:cxn>
              <a:cxn ang="0">
                <a:pos x="182" y="54"/>
              </a:cxn>
              <a:cxn ang="0">
                <a:pos x="178" y="54"/>
              </a:cxn>
              <a:cxn ang="0">
                <a:pos x="167" y="58"/>
              </a:cxn>
              <a:cxn ang="0">
                <a:pos x="137" y="69"/>
              </a:cxn>
              <a:cxn ang="0">
                <a:pos x="122" y="75"/>
              </a:cxn>
              <a:cxn ang="0">
                <a:pos x="115" y="78"/>
              </a:cxn>
              <a:cxn ang="0">
                <a:pos x="102" y="82"/>
              </a:cxn>
              <a:cxn ang="0">
                <a:pos x="84" y="88"/>
              </a:cxn>
              <a:cxn ang="0">
                <a:pos x="71" y="91"/>
              </a:cxn>
              <a:cxn ang="0">
                <a:pos x="48" y="96"/>
              </a:cxn>
              <a:cxn ang="0">
                <a:pos x="37" y="98"/>
              </a:cxn>
              <a:cxn ang="0">
                <a:pos x="30" y="99"/>
              </a:cxn>
              <a:cxn ang="0">
                <a:pos x="24" y="101"/>
              </a:cxn>
            </a:cxnLst>
            <a:rect l="0" t="0" r="r" b="b"/>
            <a:pathLst>
              <a:path w="188" h="123">
                <a:moveTo>
                  <a:pt x="4" y="0"/>
                </a:moveTo>
                <a:lnTo>
                  <a:pt x="4" y="101"/>
                </a:lnTo>
                <a:lnTo>
                  <a:pt x="4" y="106"/>
                </a:lnTo>
                <a:lnTo>
                  <a:pt x="3" y="110"/>
                </a:lnTo>
                <a:lnTo>
                  <a:pt x="2" y="114"/>
                </a:lnTo>
                <a:lnTo>
                  <a:pt x="1" y="117"/>
                </a:lnTo>
                <a:lnTo>
                  <a:pt x="0" y="119"/>
                </a:lnTo>
                <a:lnTo>
                  <a:pt x="0" y="122"/>
                </a:lnTo>
                <a:lnTo>
                  <a:pt x="0" y="120"/>
                </a:lnTo>
                <a:lnTo>
                  <a:pt x="0" y="118"/>
                </a:lnTo>
                <a:lnTo>
                  <a:pt x="0" y="114"/>
                </a:lnTo>
                <a:lnTo>
                  <a:pt x="1" y="109"/>
                </a:lnTo>
                <a:lnTo>
                  <a:pt x="2" y="104"/>
                </a:lnTo>
                <a:lnTo>
                  <a:pt x="4" y="94"/>
                </a:lnTo>
                <a:lnTo>
                  <a:pt x="6" y="88"/>
                </a:lnTo>
                <a:lnTo>
                  <a:pt x="7" y="83"/>
                </a:lnTo>
                <a:lnTo>
                  <a:pt x="9" y="79"/>
                </a:lnTo>
                <a:lnTo>
                  <a:pt x="17" y="58"/>
                </a:lnTo>
                <a:lnTo>
                  <a:pt x="19" y="53"/>
                </a:lnTo>
                <a:lnTo>
                  <a:pt x="23" y="44"/>
                </a:lnTo>
                <a:lnTo>
                  <a:pt x="24" y="41"/>
                </a:lnTo>
                <a:lnTo>
                  <a:pt x="25" y="38"/>
                </a:lnTo>
                <a:lnTo>
                  <a:pt x="25" y="36"/>
                </a:lnTo>
                <a:lnTo>
                  <a:pt x="26" y="34"/>
                </a:lnTo>
                <a:lnTo>
                  <a:pt x="29" y="30"/>
                </a:lnTo>
                <a:lnTo>
                  <a:pt x="30" y="28"/>
                </a:lnTo>
                <a:lnTo>
                  <a:pt x="36" y="27"/>
                </a:lnTo>
                <a:lnTo>
                  <a:pt x="40" y="27"/>
                </a:lnTo>
                <a:lnTo>
                  <a:pt x="45" y="28"/>
                </a:lnTo>
                <a:lnTo>
                  <a:pt x="49" y="28"/>
                </a:lnTo>
                <a:lnTo>
                  <a:pt x="54" y="29"/>
                </a:lnTo>
                <a:lnTo>
                  <a:pt x="58" y="30"/>
                </a:lnTo>
                <a:lnTo>
                  <a:pt x="61" y="31"/>
                </a:lnTo>
                <a:lnTo>
                  <a:pt x="65" y="31"/>
                </a:lnTo>
                <a:lnTo>
                  <a:pt x="68" y="31"/>
                </a:lnTo>
                <a:lnTo>
                  <a:pt x="74" y="31"/>
                </a:lnTo>
                <a:lnTo>
                  <a:pt x="83" y="31"/>
                </a:lnTo>
                <a:lnTo>
                  <a:pt x="89" y="32"/>
                </a:lnTo>
                <a:lnTo>
                  <a:pt x="111" y="35"/>
                </a:lnTo>
                <a:lnTo>
                  <a:pt x="116" y="35"/>
                </a:lnTo>
                <a:lnTo>
                  <a:pt x="121" y="35"/>
                </a:lnTo>
                <a:lnTo>
                  <a:pt x="126" y="36"/>
                </a:lnTo>
                <a:lnTo>
                  <a:pt x="131" y="37"/>
                </a:lnTo>
                <a:lnTo>
                  <a:pt x="137" y="38"/>
                </a:lnTo>
                <a:lnTo>
                  <a:pt x="148" y="41"/>
                </a:lnTo>
                <a:lnTo>
                  <a:pt x="154" y="42"/>
                </a:lnTo>
                <a:lnTo>
                  <a:pt x="159" y="43"/>
                </a:lnTo>
                <a:lnTo>
                  <a:pt x="162" y="44"/>
                </a:lnTo>
                <a:lnTo>
                  <a:pt x="168" y="45"/>
                </a:lnTo>
                <a:lnTo>
                  <a:pt x="171" y="46"/>
                </a:lnTo>
                <a:lnTo>
                  <a:pt x="174" y="47"/>
                </a:lnTo>
                <a:lnTo>
                  <a:pt x="177" y="48"/>
                </a:lnTo>
                <a:lnTo>
                  <a:pt x="180" y="48"/>
                </a:lnTo>
                <a:lnTo>
                  <a:pt x="183" y="49"/>
                </a:lnTo>
                <a:lnTo>
                  <a:pt x="185" y="50"/>
                </a:lnTo>
                <a:lnTo>
                  <a:pt x="186" y="51"/>
                </a:lnTo>
                <a:lnTo>
                  <a:pt x="187" y="52"/>
                </a:lnTo>
                <a:lnTo>
                  <a:pt x="186" y="53"/>
                </a:lnTo>
                <a:lnTo>
                  <a:pt x="182" y="54"/>
                </a:lnTo>
                <a:lnTo>
                  <a:pt x="180" y="54"/>
                </a:lnTo>
                <a:lnTo>
                  <a:pt x="178" y="54"/>
                </a:lnTo>
                <a:lnTo>
                  <a:pt x="172" y="57"/>
                </a:lnTo>
                <a:lnTo>
                  <a:pt x="167" y="58"/>
                </a:lnTo>
                <a:lnTo>
                  <a:pt x="161" y="60"/>
                </a:lnTo>
                <a:lnTo>
                  <a:pt x="137" y="69"/>
                </a:lnTo>
                <a:lnTo>
                  <a:pt x="126" y="73"/>
                </a:lnTo>
                <a:lnTo>
                  <a:pt x="122" y="75"/>
                </a:lnTo>
                <a:lnTo>
                  <a:pt x="118" y="76"/>
                </a:lnTo>
                <a:lnTo>
                  <a:pt x="115" y="78"/>
                </a:lnTo>
                <a:lnTo>
                  <a:pt x="111" y="79"/>
                </a:lnTo>
                <a:lnTo>
                  <a:pt x="102" y="82"/>
                </a:lnTo>
                <a:lnTo>
                  <a:pt x="89" y="87"/>
                </a:lnTo>
                <a:lnTo>
                  <a:pt x="84" y="88"/>
                </a:lnTo>
                <a:lnTo>
                  <a:pt x="78" y="90"/>
                </a:lnTo>
                <a:lnTo>
                  <a:pt x="71" y="91"/>
                </a:lnTo>
                <a:lnTo>
                  <a:pt x="56" y="94"/>
                </a:lnTo>
                <a:lnTo>
                  <a:pt x="48" y="96"/>
                </a:lnTo>
                <a:lnTo>
                  <a:pt x="42" y="97"/>
                </a:lnTo>
                <a:lnTo>
                  <a:pt x="37" y="98"/>
                </a:lnTo>
                <a:lnTo>
                  <a:pt x="34" y="98"/>
                </a:lnTo>
                <a:lnTo>
                  <a:pt x="30" y="99"/>
                </a:lnTo>
                <a:lnTo>
                  <a:pt x="27" y="100"/>
                </a:lnTo>
                <a:lnTo>
                  <a:pt x="24" y="101"/>
                </a:lnTo>
                <a:lnTo>
                  <a:pt x="4" y="10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SMARTPenAnnotation2"/>
          <p:cNvSpPr>
            <a:spLocks/>
          </p:cNvSpPr>
          <p:nvPr/>
        </p:nvSpPr>
        <p:spPr bwMode="auto">
          <a:xfrm>
            <a:off x="3600450" y="4271963"/>
            <a:ext cx="201613" cy="236537"/>
          </a:xfrm>
          <a:custGeom>
            <a:avLst/>
            <a:gdLst/>
            <a:ahLst/>
            <a:cxnLst>
              <a:cxn ang="0">
                <a:pos x="119" y="0"/>
              </a:cxn>
              <a:cxn ang="0">
                <a:pos x="111" y="1"/>
              </a:cxn>
              <a:cxn ang="0">
                <a:pos x="103" y="3"/>
              </a:cxn>
              <a:cxn ang="0">
                <a:pos x="97" y="4"/>
              </a:cxn>
              <a:cxn ang="0">
                <a:pos x="90" y="6"/>
              </a:cxn>
              <a:cxn ang="0">
                <a:pos x="84" y="8"/>
              </a:cxn>
              <a:cxn ang="0">
                <a:pos x="75" y="12"/>
              </a:cxn>
              <a:cxn ang="0">
                <a:pos x="48" y="26"/>
              </a:cxn>
              <a:cxn ang="0">
                <a:pos x="42" y="31"/>
              </a:cxn>
              <a:cxn ang="0">
                <a:pos x="35" y="35"/>
              </a:cxn>
              <a:cxn ang="0">
                <a:pos x="20" y="42"/>
              </a:cxn>
              <a:cxn ang="0">
                <a:pos x="22" y="42"/>
              </a:cxn>
              <a:cxn ang="0">
                <a:pos x="28" y="41"/>
              </a:cxn>
              <a:cxn ang="0">
                <a:pos x="34" y="41"/>
              </a:cxn>
              <a:cxn ang="0">
                <a:pos x="40" y="42"/>
              </a:cxn>
              <a:cxn ang="0">
                <a:pos x="46" y="44"/>
              </a:cxn>
              <a:cxn ang="0">
                <a:pos x="52" y="44"/>
              </a:cxn>
              <a:cxn ang="0">
                <a:pos x="58" y="46"/>
              </a:cxn>
              <a:cxn ang="0">
                <a:pos x="65" y="49"/>
              </a:cxn>
              <a:cxn ang="0">
                <a:pos x="73" y="54"/>
              </a:cxn>
              <a:cxn ang="0">
                <a:pos x="83" y="59"/>
              </a:cxn>
              <a:cxn ang="0">
                <a:pos x="90" y="65"/>
              </a:cxn>
              <a:cxn ang="0">
                <a:pos x="95" y="72"/>
              </a:cxn>
              <a:cxn ang="0">
                <a:pos x="100" y="74"/>
              </a:cxn>
              <a:cxn ang="0">
                <a:pos x="104" y="78"/>
              </a:cxn>
              <a:cxn ang="0">
                <a:pos x="110" y="85"/>
              </a:cxn>
              <a:cxn ang="0">
                <a:pos x="112" y="91"/>
              </a:cxn>
              <a:cxn ang="0">
                <a:pos x="110" y="96"/>
              </a:cxn>
              <a:cxn ang="0">
                <a:pos x="105" y="102"/>
              </a:cxn>
              <a:cxn ang="0">
                <a:pos x="98" y="109"/>
              </a:cxn>
              <a:cxn ang="0">
                <a:pos x="89" y="115"/>
              </a:cxn>
              <a:cxn ang="0">
                <a:pos x="82" y="120"/>
              </a:cxn>
              <a:cxn ang="0">
                <a:pos x="71" y="127"/>
              </a:cxn>
              <a:cxn ang="0">
                <a:pos x="63" y="132"/>
              </a:cxn>
              <a:cxn ang="0">
                <a:pos x="56" y="136"/>
              </a:cxn>
              <a:cxn ang="0">
                <a:pos x="48" y="139"/>
              </a:cxn>
              <a:cxn ang="0">
                <a:pos x="41" y="142"/>
              </a:cxn>
              <a:cxn ang="0">
                <a:pos x="34" y="145"/>
              </a:cxn>
              <a:cxn ang="0">
                <a:pos x="27" y="147"/>
              </a:cxn>
              <a:cxn ang="0">
                <a:pos x="22" y="148"/>
              </a:cxn>
              <a:cxn ang="0">
                <a:pos x="16" y="148"/>
              </a:cxn>
              <a:cxn ang="0">
                <a:pos x="11" y="148"/>
              </a:cxn>
              <a:cxn ang="0">
                <a:pos x="5" y="145"/>
              </a:cxn>
              <a:cxn ang="0">
                <a:pos x="2" y="144"/>
              </a:cxn>
              <a:cxn ang="0">
                <a:pos x="1" y="142"/>
              </a:cxn>
              <a:cxn ang="0">
                <a:pos x="5" y="131"/>
              </a:cxn>
            </a:cxnLst>
            <a:rect l="0" t="0" r="r" b="b"/>
            <a:pathLst>
              <a:path w="127" h="149">
                <a:moveTo>
                  <a:pt x="126" y="0"/>
                </a:moveTo>
                <a:lnTo>
                  <a:pt x="119" y="0"/>
                </a:lnTo>
                <a:lnTo>
                  <a:pt x="115" y="1"/>
                </a:lnTo>
                <a:lnTo>
                  <a:pt x="111" y="1"/>
                </a:lnTo>
                <a:lnTo>
                  <a:pt x="107" y="2"/>
                </a:lnTo>
                <a:lnTo>
                  <a:pt x="103" y="3"/>
                </a:lnTo>
                <a:lnTo>
                  <a:pt x="100" y="4"/>
                </a:lnTo>
                <a:lnTo>
                  <a:pt x="97" y="4"/>
                </a:lnTo>
                <a:lnTo>
                  <a:pt x="93" y="5"/>
                </a:lnTo>
                <a:lnTo>
                  <a:pt x="90" y="6"/>
                </a:lnTo>
                <a:lnTo>
                  <a:pt x="87" y="7"/>
                </a:lnTo>
                <a:lnTo>
                  <a:pt x="84" y="8"/>
                </a:lnTo>
                <a:lnTo>
                  <a:pt x="81" y="9"/>
                </a:lnTo>
                <a:lnTo>
                  <a:pt x="75" y="12"/>
                </a:lnTo>
                <a:lnTo>
                  <a:pt x="51" y="24"/>
                </a:lnTo>
                <a:lnTo>
                  <a:pt x="48" y="26"/>
                </a:lnTo>
                <a:lnTo>
                  <a:pt x="45" y="28"/>
                </a:lnTo>
                <a:lnTo>
                  <a:pt x="42" y="31"/>
                </a:lnTo>
                <a:lnTo>
                  <a:pt x="39" y="33"/>
                </a:lnTo>
                <a:lnTo>
                  <a:pt x="35" y="35"/>
                </a:lnTo>
                <a:lnTo>
                  <a:pt x="27" y="39"/>
                </a:lnTo>
                <a:lnTo>
                  <a:pt x="20" y="42"/>
                </a:lnTo>
                <a:lnTo>
                  <a:pt x="22" y="42"/>
                </a:lnTo>
                <a:lnTo>
                  <a:pt x="25" y="42"/>
                </a:lnTo>
                <a:lnTo>
                  <a:pt x="28" y="41"/>
                </a:lnTo>
                <a:lnTo>
                  <a:pt x="31" y="41"/>
                </a:lnTo>
                <a:lnTo>
                  <a:pt x="34" y="41"/>
                </a:lnTo>
                <a:lnTo>
                  <a:pt x="37" y="41"/>
                </a:lnTo>
                <a:lnTo>
                  <a:pt x="40" y="42"/>
                </a:lnTo>
                <a:lnTo>
                  <a:pt x="43" y="43"/>
                </a:lnTo>
                <a:lnTo>
                  <a:pt x="46" y="44"/>
                </a:lnTo>
                <a:lnTo>
                  <a:pt x="49" y="44"/>
                </a:lnTo>
                <a:lnTo>
                  <a:pt x="52" y="44"/>
                </a:lnTo>
                <a:lnTo>
                  <a:pt x="55" y="45"/>
                </a:lnTo>
                <a:lnTo>
                  <a:pt x="58" y="46"/>
                </a:lnTo>
                <a:lnTo>
                  <a:pt x="61" y="47"/>
                </a:lnTo>
                <a:lnTo>
                  <a:pt x="65" y="49"/>
                </a:lnTo>
                <a:lnTo>
                  <a:pt x="69" y="51"/>
                </a:lnTo>
                <a:lnTo>
                  <a:pt x="73" y="54"/>
                </a:lnTo>
                <a:lnTo>
                  <a:pt x="77" y="56"/>
                </a:lnTo>
                <a:lnTo>
                  <a:pt x="83" y="59"/>
                </a:lnTo>
                <a:lnTo>
                  <a:pt x="87" y="62"/>
                </a:lnTo>
                <a:lnTo>
                  <a:pt x="90" y="65"/>
                </a:lnTo>
                <a:lnTo>
                  <a:pt x="93" y="69"/>
                </a:lnTo>
                <a:lnTo>
                  <a:pt x="95" y="72"/>
                </a:lnTo>
                <a:lnTo>
                  <a:pt x="98" y="73"/>
                </a:lnTo>
                <a:lnTo>
                  <a:pt x="100" y="74"/>
                </a:lnTo>
                <a:lnTo>
                  <a:pt x="102" y="76"/>
                </a:lnTo>
                <a:lnTo>
                  <a:pt x="104" y="78"/>
                </a:lnTo>
                <a:lnTo>
                  <a:pt x="107" y="81"/>
                </a:lnTo>
                <a:lnTo>
                  <a:pt x="110" y="85"/>
                </a:lnTo>
                <a:lnTo>
                  <a:pt x="111" y="88"/>
                </a:lnTo>
                <a:lnTo>
                  <a:pt x="112" y="91"/>
                </a:lnTo>
                <a:lnTo>
                  <a:pt x="112" y="93"/>
                </a:lnTo>
                <a:lnTo>
                  <a:pt x="110" y="96"/>
                </a:lnTo>
                <a:lnTo>
                  <a:pt x="108" y="98"/>
                </a:lnTo>
                <a:lnTo>
                  <a:pt x="105" y="102"/>
                </a:lnTo>
                <a:lnTo>
                  <a:pt x="101" y="105"/>
                </a:lnTo>
                <a:lnTo>
                  <a:pt x="98" y="109"/>
                </a:lnTo>
                <a:lnTo>
                  <a:pt x="94" y="112"/>
                </a:lnTo>
                <a:lnTo>
                  <a:pt x="89" y="115"/>
                </a:lnTo>
                <a:lnTo>
                  <a:pt x="86" y="118"/>
                </a:lnTo>
                <a:lnTo>
                  <a:pt x="82" y="120"/>
                </a:lnTo>
                <a:lnTo>
                  <a:pt x="79" y="122"/>
                </a:lnTo>
                <a:lnTo>
                  <a:pt x="71" y="127"/>
                </a:lnTo>
                <a:lnTo>
                  <a:pt x="67" y="130"/>
                </a:lnTo>
                <a:lnTo>
                  <a:pt x="63" y="132"/>
                </a:lnTo>
                <a:lnTo>
                  <a:pt x="60" y="134"/>
                </a:lnTo>
                <a:lnTo>
                  <a:pt x="56" y="136"/>
                </a:lnTo>
                <a:lnTo>
                  <a:pt x="52" y="138"/>
                </a:lnTo>
                <a:lnTo>
                  <a:pt x="48" y="139"/>
                </a:lnTo>
                <a:lnTo>
                  <a:pt x="44" y="141"/>
                </a:lnTo>
                <a:lnTo>
                  <a:pt x="41" y="142"/>
                </a:lnTo>
                <a:lnTo>
                  <a:pt x="37" y="144"/>
                </a:lnTo>
                <a:lnTo>
                  <a:pt x="34" y="145"/>
                </a:lnTo>
                <a:lnTo>
                  <a:pt x="30" y="146"/>
                </a:lnTo>
                <a:lnTo>
                  <a:pt x="27" y="147"/>
                </a:lnTo>
                <a:lnTo>
                  <a:pt x="24" y="148"/>
                </a:lnTo>
                <a:lnTo>
                  <a:pt x="22" y="148"/>
                </a:lnTo>
                <a:lnTo>
                  <a:pt x="19" y="148"/>
                </a:lnTo>
                <a:lnTo>
                  <a:pt x="16" y="148"/>
                </a:lnTo>
                <a:lnTo>
                  <a:pt x="12" y="148"/>
                </a:lnTo>
                <a:lnTo>
                  <a:pt x="11" y="148"/>
                </a:lnTo>
                <a:lnTo>
                  <a:pt x="8" y="146"/>
                </a:lnTo>
                <a:lnTo>
                  <a:pt x="5" y="145"/>
                </a:lnTo>
                <a:lnTo>
                  <a:pt x="3" y="145"/>
                </a:lnTo>
                <a:lnTo>
                  <a:pt x="2" y="144"/>
                </a:lnTo>
                <a:lnTo>
                  <a:pt x="1" y="143"/>
                </a:lnTo>
                <a:lnTo>
                  <a:pt x="1" y="142"/>
                </a:lnTo>
                <a:lnTo>
                  <a:pt x="0" y="138"/>
                </a:lnTo>
                <a:lnTo>
                  <a:pt x="5" y="13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SMARTPenAnnotation3"/>
          <p:cNvSpPr>
            <a:spLocks/>
          </p:cNvSpPr>
          <p:nvPr/>
        </p:nvSpPr>
        <p:spPr bwMode="auto">
          <a:xfrm>
            <a:off x="3779838" y="4322763"/>
            <a:ext cx="114300" cy="185737"/>
          </a:xfrm>
          <a:custGeom>
            <a:avLst/>
            <a:gdLst/>
            <a:ahLst/>
            <a:cxnLst>
              <a:cxn ang="0">
                <a:pos x="24" y="42"/>
              </a:cxn>
              <a:cxn ang="0">
                <a:pos x="30" y="40"/>
              </a:cxn>
              <a:cxn ang="0">
                <a:pos x="36" y="37"/>
              </a:cxn>
              <a:cxn ang="0">
                <a:pos x="40" y="34"/>
              </a:cxn>
              <a:cxn ang="0">
                <a:pos x="45" y="31"/>
              </a:cxn>
              <a:cxn ang="0">
                <a:pos x="50" y="28"/>
              </a:cxn>
              <a:cxn ang="0">
                <a:pos x="54" y="25"/>
              </a:cxn>
              <a:cxn ang="0">
                <a:pos x="58" y="22"/>
              </a:cxn>
              <a:cxn ang="0">
                <a:pos x="61" y="19"/>
              </a:cxn>
              <a:cxn ang="0">
                <a:pos x="66" y="16"/>
              </a:cxn>
              <a:cxn ang="0">
                <a:pos x="69" y="13"/>
              </a:cxn>
              <a:cxn ang="0">
                <a:pos x="71" y="7"/>
              </a:cxn>
              <a:cxn ang="0">
                <a:pos x="71" y="0"/>
              </a:cxn>
              <a:cxn ang="0">
                <a:pos x="69" y="1"/>
              </a:cxn>
              <a:cxn ang="0">
                <a:pos x="65" y="3"/>
              </a:cxn>
              <a:cxn ang="0">
                <a:pos x="61" y="6"/>
              </a:cxn>
              <a:cxn ang="0">
                <a:pos x="57" y="9"/>
              </a:cxn>
              <a:cxn ang="0">
                <a:pos x="52" y="12"/>
              </a:cxn>
              <a:cxn ang="0">
                <a:pos x="48" y="17"/>
              </a:cxn>
              <a:cxn ang="0">
                <a:pos x="41" y="25"/>
              </a:cxn>
              <a:cxn ang="0">
                <a:pos x="15" y="52"/>
              </a:cxn>
              <a:cxn ang="0">
                <a:pos x="10" y="59"/>
              </a:cxn>
              <a:cxn ang="0">
                <a:pos x="6" y="68"/>
              </a:cxn>
              <a:cxn ang="0">
                <a:pos x="3" y="76"/>
              </a:cxn>
              <a:cxn ang="0">
                <a:pos x="1" y="84"/>
              </a:cxn>
              <a:cxn ang="0">
                <a:pos x="0" y="90"/>
              </a:cxn>
              <a:cxn ang="0">
                <a:pos x="0" y="94"/>
              </a:cxn>
              <a:cxn ang="0">
                <a:pos x="1" y="99"/>
              </a:cxn>
              <a:cxn ang="0">
                <a:pos x="3" y="104"/>
              </a:cxn>
              <a:cxn ang="0">
                <a:pos x="6" y="108"/>
              </a:cxn>
              <a:cxn ang="0">
                <a:pos x="9" y="110"/>
              </a:cxn>
              <a:cxn ang="0">
                <a:pos x="12" y="112"/>
              </a:cxn>
              <a:cxn ang="0">
                <a:pos x="19" y="115"/>
              </a:cxn>
              <a:cxn ang="0">
                <a:pos x="23" y="116"/>
              </a:cxn>
              <a:cxn ang="0">
                <a:pos x="28" y="116"/>
              </a:cxn>
              <a:cxn ang="0">
                <a:pos x="33" y="116"/>
              </a:cxn>
              <a:cxn ang="0">
                <a:pos x="49" y="112"/>
              </a:cxn>
            </a:cxnLst>
            <a:rect l="0" t="0" r="r" b="b"/>
            <a:pathLst>
              <a:path w="72" h="117">
                <a:moveTo>
                  <a:pt x="22" y="45"/>
                </a:moveTo>
                <a:lnTo>
                  <a:pt x="24" y="42"/>
                </a:lnTo>
                <a:lnTo>
                  <a:pt x="27" y="41"/>
                </a:lnTo>
                <a:lnTo>
                  <a:pt x="30" y="40"/>
                </a:lnTo>
                <a:lnTo>
                  <a:pt x="33" y="38"/>
                </a:lnTo>
                <a:lnTo>
                  <a:pt x="36" y="37"/>
                </a:lnTo>
                <a:lnTo>
                  <a:pt x="38" y="35"/>
                </a:lnTo>
                <a:lnTo>
                  <a:pt x="40" y="34"/>
                </a:lnTo>
                <a:lnTo>
                  <a:pt x="43" y="32"/>
                </a:lnTo>
                <a:lnTo>
                  <a:pt x="45" y="31"/>
                </a:lnTo>
                <a:lnTo>
                  <a:pt x="48" y="29"/>
                </a:lnTo>
                <a:lnTo>
                  <a:pt x="50" y="28"/>
                </a:lnTo>
                <a:lnTo>
                  <a:pt x="52" y="26"/>
                </a:lnTo>
                <a:lnTo>
                  <a:pt x="54" y="25"/>
                </a:lnTo>
                <a:lnTo>
                  <a:pt x="56" y="23"/>
                </a:lnTo>
                <a:lnTo>
                  <a:pt x="58" y="22"/>
                </a:lnTo>
                <a:lnTo>
                  <a:pt x="59" y="20"/>
                </a:lnTo>
                <a:lnTo>
                  <a:pt x="61" y="19"/>
                </a:lnTo>
                <a:lnTo>
                  <a:pt x="64" y="17"/>
                </a:lnTo>
                <a:lnTo>
                  <a:pt x="66" y="16"/>
                </a:lnTo>
                <a:lnTo>
                  <a:pt x="68" y="14"/>
                </a:lnTo>
                <a:lnTo>
                  <a:pt x="69" y="13"/>
                </a:lnTo>
                <a:lnTo>
                  <a:pt x="70" y="10"/>
                </a:lnTo>
                <a:lnTo>
                  <a:pt x="71" y="7"/>
                </a:lnTo>
                <a:lnTo>
                  <a:pt x="71" y="4"/>
                </a:lnTo>
                <a:lnTo>
                  <a:pt x="71" y="0"/>
                </a:lnTo>
                <a:lnTo>
                  <a:pt x="70" y="1"/>
                </a:lnTo>
                <a:lnTo>
                  <a:pt x="69" y="1"/>
                </a:lnTo>
                <a:lnTo>
                  <a:pt x="67" y="2"/>
                </a:lnTo>
                <a:lnTo>
                  <a:pt x="65" y="3"/>
                </a:lnTo>
                <a:lnTo>
                  <a:pt x="63" y="5"/>
                </a:lnTo>
                <a:lnTo>
                  <a:pt x="61" y="6"/>
                </a:lnTo>
                <a:lnTo>
                  <a:pt x="59" y="7"/>
                </a:lnTo>
                <a:lnTo>
                  <a:pt x="57" y="9"/>
                </a:lnTo>
                <a:lnTo>
                  <a:pt x="54" y="10"/>
                </a:lnTo>
                <a:lnTo>
                  <a:pt x="52" y="12"/>
                </a:lnTo>
                <a:lnTo>
                  <a:pt x="50" y="14"/>
                </a:lnTo>
                <a:lnTo>
                  <a:pt x="48" y="17"/>
                </a:lnTo>
                <a:lnTo>
                  <a:pt x="45" y="21"/>
                </a:lnTo>
                <a:lnTo>
                  <a:pt x="41" y="25"/>
                </a:lnTo>
                <a:lnTo>
                  <a:pt x="25" y="42"/>
                </a:lnTo>
                <a:lnTo>
                  <a:pt x="15" y="52"/>
                </a:lnTo>
                <a:lnTo>
                  <a:pt x="12" y="55"/>
                </a:lnTo>
                <a:lnTo>
                  <a:pt x="10" y="59"/>
                </a:lnTo>
                <a:lnTo>
                  <a:pt x="8" y="63"/>
                </a:lnTo>
                <a:lnTo>
                  <a:pt x="6" y="68"/>
                </a:lnTo>
                <a:lnTo>
                  <a:pt x="4" y="72"/>
                </a:lnTo>
                <a:lnTo>
                  <a:pt x="3" y="76"/>
                </a:lnTo>
                <a:lnTo>
                  <a:pt x="2" y="80"/>
                </a:lnTo>
                <a:lnTo>
                  <a:pt x="1" y="84"/>
                </a:lnTo>
                <a:lnTo>
                  <a:pt x="0" y="87"/>
                </a:lnTo>
                <a:lnTo>
                  <a:pt x="0" y="90"/>
                </a:lnTo>
                <a:lnTo>
                  <a:pt x="0" y="92"/>
                </a:lnTo>
                <a:lnTo>
                  <a:pt x="0" y="94"/>
                </a:lnTo>
                <a:lnTo>
                  <a:pt x="0" y="97"/>
                </a:lnTo>
                <a:lnTo>
                  <a:pt x="1" y="99"/>
                </a:lnTo>
                <a:lnTo>
                  <a:pt x="2" y="102"/>
                </a:lnTo>
                <a:lnTo>
                  <a:pt x="3" y="104"/>
                </a:lnTo>
                <a:lnTo>
                  <a:pt x="4" y="106"/>
                </a:lnTo>
                <a:lnTo>
                  <a:pt x="6" y="108"/>
                </a:lnTo>
                <a:lnTo>
                  <a:pt x="7" y="110"/>
                </a:lnTo>
                <a:lnTo>
                  <a:pt x="9" y="110"/>
                </a:lnTo>
                <a:lnTo>
                  <a:pt x="10" y="111"/>
                </a:lnTo>
                <a:lnTo>
                  <a:pt x="12" y="112"/>
                </a:lnTo>
                <a:lnTo>
                  <a:pt x="17" y="114"/>
                </a:lnTo>
                <a:lnTo>
                  <a:pt x="19" y="115"/>
                </a:lnTo>
                <a:lnTo>
                  <a:pt x="21" y="115"/>
                </a:lnTo>
                <a:lnTo>
                  <a:pt x="23" y="116"/>
                </a:lnTo>
                <a:lnTo>
                  <a:pt x="25" y="116"/>
                </a:lnTo>
                <a:lnTo>
                  <a:pt x="28" y="116"/>
                </a:lnTo>
                <a:lnTo>
                  <a:pt x="30" y="116"/>
                </a:lnTo>
                <a:lnTo>
                  <a:pt x="33" y="116"/>
                </a:lnTo>
                <a:lnTo>
                  <a:pt x="36" y="115"/>
                </a:lnTo>
                <a:lnTo>
                  <a:pt x="49" y="11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SMARTPenAnnotation4"/>
          <p:cNvSpPr>
            <a:spLocks/>
          </p:cNvSpPr>
          <p:nvPr/>
        </p:nvSpPr>
        <p:spPr bwMode="auto">
          <a:xfrm>
            <a:off x="3951288" y="4208463"/>
            <a:ext cx="44450" cy="273050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24" y="4"/>
              </a:cxn>
              <a:cxn ang="0">
                <a:pos x="23" y="6"/>
              </a:cxn>
              <a:cxn ang="0">
                <a:pos x="22" y="8"/>
              </a:cxn>
              <a:cxn ang="0">
                <a:pos x="20" y="10"/>
              </a:cxn>
              <a:cxn ang="0">
                <a:pos x="19" y="12"/>
              </a:cxn>
              <a:cxn ang="0">
                <a:pos x="17" y="14"/>
              </a:cxn>
              <a:cxn ang="0">
                <a:pos x="16" y="17"/>
              </a:cxn>
              <a:cxn ang="0">
                <a:pos x="15" y="20"/>
              </a:cxn>
              <a:cxn ang="0">
                <a:pos x="14" y="24"/>
              </a:cxn>
              <a:cxn ang="0">
                <a:pos x="14" y="28"/>
              </a:cxn>
              <a:cxn ang="0">
                <a:pos x="13" y="32"/>
              </a:cxn>
              <a:cxn ang="0">
                <a:pos x="12" y="36"/>
              </a:cxn>
              <a:cxn ang="0">
                <a:pos x="11" y="40"/>
              </a:cxn>
              <a:cxn ang="0">
                <a:pos x="10" y="45"/>
              </a:cxn>
              <a:cxn ang="0">
                <a:pos x="10" y="49"/>
              </a:cxn>
              <a:cxn ang="0">
                <a:pos x="9" y="54"/>
              </a:cxn>
              <a:cxn ang="0">
                <a:pos x="9" y="61"/>
              </a:cxn>
              <a:cxn ang="0">
                <a:pos x="9" y="100"/>
              </a:cxn>
              <a:cxn ang="0">
                <a:pos x="8" y="106"/>
              </a:cxn>
              <a:cxn ang="0">
                <a:pos x="7" y="112"/>
              </a:cxn>
              <a:cxn ang="0">
                <a:pos x="6" y="118"/>
              </a:cxn>
              <a:cxn ang="0">
                <a:pos x="5" y="123"/>
              </a:cxn>
              <a:cxn ang="0">
                <a:pos x="5" y="129"/>
              </a:cxn>
              <a:cxn ang="0">
                <a:pos x="5" y="134"/>
              </a:cxn>
              <a:cxn ang="0">
                <a:pos x="4" y="139"/>
              </a:cxn>
              <a:cxn ang="0">
                <a:pos x="3" y="146"/>
              </a:cxn>
              <a:cxn ang="0">
                <a:pos x="2" y="153"/>
              </a:cxn>
              <a:cxn ang="0">
                <a:pos x="1" y="158"/>
              </a:cxn>
              <a:cxn ang="0">
                <a:pos x="1" y="161"/>
              </a:cxn>
              <a:cxn ang="0">
                <a:pos x="0" y="171"/>
              </a:cxn>
            </a:cxnLst>
            <a:rect l="0" t="0" r="r" b="b"/>
            <a:pathLst>
              <a:path w="28" h="172">
                <a:moveTo>
                  <a:pt x="27" y="0"/>
                </a:moveTo>
                <a:lnTo>
                  <a:pt x="24" y="4"/>
                </a:lnTo>
                <a:lnTo>
                  <a:pt x="23" y="6"/>
                </a:lnTo>
                <a:lnTo>
                  <a:pt x="22" y="8"/>
                </a:lnTo>
                <a:lnTo>
                  <a:pt x="20" y="10"/>
                </a:lnTo>
                <a:lnTo>
                  <a:pt x="19" y="12"/>
                </a:lnTo>
                <a:lnTo>
                  <a:pt x="17" y="14"/>
                </a:lnTo>
                <a:lnTo>
                  <a:pt x="16" y="17"/>
                </a:lnTo>
                <a:lnTo>
                  <a:pt x="15" y="20"/>
                </a:lnTo>
                <a:lnTo>
                  <a:pt x="14" y="24"/>
                </a:lnTo>
                <a:lnTo>
                  <a:pt x="14" y="28"/>
                </a:lnTo>
                <a:lnTo>
                  <a:pt x="13" y="32"/>
                </a:lnTo>
                <a:lnTo>
                  <a:pt x="12" y="36"/>
                </a:lnTo>
                <a:lnTo>
                  <a:pt x="11" y="40"/>
                </a:lnTo>
                <a:lnTo>
                  <a:pt x="10" y="45"/>
                </a:lnTo>
                <a:lnTo>
                  <a:pt x="10" y="49"/>
                </a:lnTo>
                <a:lnTo>
                  <a:pt x="9" y="54"/>
                </a:lnTo>
                <a:lnTo>
                  <a:pt x="9" y="61"/>
                </a:lnTo>
                <a:lnTo>
                  <a:pt x="9" y="100"/>
                </a:lnTo>
                <a:lnTo>
                  <a:pt x="8" y="106"/>
                </a:lnTo>
                <a:lnTo>
                  <a:pt x="7" y="112"/>
                </a:lnTo>
                <a:lnTo>
                  <a:pt x="6" y="118"/>
                </a:lnTo>
                <a:lnTo>
                  <a:pt x="5" y="123"/>
                </a:lnTo>
                <a:lnTo>
                  <a:pt x="5" y="129"/>
                </a:lnTo>
                <a:lnTo>
                  <a:pt x="5" y="134"/>
                </a:lnTo>
                <a:lnTo>
                  <a:pt x="4" y="139"/>
                </a:lnTo>
                <a:lnTo>
                  <a:pt x="3" y="146"/>
                </a:lnTo>
                <a:lnTo>
                  <a:pt x="2" y="153"/>
                </a:lnTo>
                <a:lnTo>
                  <a:pt x="1" y="158"/>
                </a:lnTo>
                <a:lnTo>
                  <a:pt x="1" y="161"/>
                </a:lnTo>
                <a:lnTo>
                  <a:pt x="0" y="17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SMARTPenAnnotation5"/>
          <p:cNvSpPr>
            <a:spLocks/>
          </p:cNvSpPr>
          <p:nvPr/>
        </p:nvSpPr>
        <p:spPr bwMode="auto">
          <a:xfrm>
            <a:off x="4014788" y="4229100"/>
            <a:ext cx="66675" cy="273050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8" y="7"/>
              </a:cxn>
              <a:cxn ang="0">
                <a:pos x="37" y="10"/>
              </a:cxn>
              <a:cxn ang="0">
                <a:pos x="36" y="13"/>
              </a:cxn>
              <a:cxn ang="0">
                <a:pos x="34" y="16"/>
              </a:cxn>
              <a:cxn ang="0">
                <a:pos x="33" y="20"/>
              </a:cxn>
              <a:cxn ang="0">
                <a:pos x="30" y="28"/>
              </a:cxn>
              <a:cxn ang="0">
                <a:pos x="21" y="54"/>
              </a:cxn>
              <a:cxn ang="0">
                <a:pos x="19" y="59"/>
              </a:cxn>
              <a:cxn ang="0">
                <a:pos x="16" y="70"/>
              </a:cxn>
              <a:cxn ang="0">
                <a:pos x="7" y="105"/>
              </a:cxn>
              <a:cxn ang="0">
                <a:pos x="6" y="114"/>
              </a:cxn>
              <a:cxn ang="0">
                <a:pos x="5" y="125"/>
              </a:cxn>
              <a:cxn ang="0">
                <a:pos x="0" y="171"/>
              </a:cxn>
            </a:cxnLst>
            <a:rect l="0" t="0" r="r" b="b"/>
            <a:pathLst>
              <a:path w="42" h="172">
                <a:moveTo>
                  <a:pt x="41" y="0"/>
                </a:moveTo>
                <a:lnTo>
                  <a:pt x="38" y="7"/>
                </a:lnTo>
                <a:lnTo>
                  <a:pt x="37" y="10"/>
                </a:lnTo>
                <a:lnTo>
                  <a:pt x="36" y="13"/>
                </a:lnTo>
                <a:lnTo>
                  <a:pt x="34" y="16"/>
                </a:lnTo>
                <a:lnTo>
                  <a:pt x="33" y="20"/>
                </a:lnTo>
                <a:lnTo>
                  <a:pt x="30" y="28"/>
                </a:lnTo>
                <a:lnTo>
                  <a:pt x="21" y="54"/>
                </a:lnTo>
                <a:lnTo>
                  <a:pt x="19" y="59"/>
                </a:lnTo>
                <a:lnTo>
                  <a:pt x="16" y="70"/>
                </a:lnTo>
                <a:lnTo>
                  <a:pt x="7" y="105"/>
                </a:lnTo>
                <a:lnTo>
                  <a:pt x="6" y="114"/>
                </a:lnTo>
                <a:lnTo>
                  <a:pt x="5" y="125"/>
                </a:lnTo>
                <a:lnTo>
                  <a:pt x="0" y="17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SMARTPenAnnotation6"/>
          <p:cNvSpPr>
            <a:spLocks/>
          </p:cNvSpPr>
          <p:nvPr/>
        </p:nvSpPr>
        <p:spPr bwMode="auto">
          <a:xfrm>
            <a:off x="4051300" y="4137025"/>
            <a:ext cx="330200" cy="379413"/>
          </a:xfrm>
          <a:custGeom>
            <a:avLst/>
            <a:gdLst/>
            <a:ahLst/>
            <a:cxnLst>
              <a:cxn ang="0">
                <a:pos x="207" y="0"/>
              </a:cxn>
              <a:cxn ang="0">
                <a:pos x="202" y="7"/>
              </a:cxn>
              <a:cxn ang="0">
                <a:pos x="196" y="14"/>
              </a:cxn>
              <a:cxn ang="0">
                <a:pos x="194" y="17"/>
              </a:cxn>
              <a:cxn ang="0">
                <a:pos x="194" y="19"/>
              </a:cxn>
              <a:cxn ang="0">
                <a:pos x="188" y="25"/>
              </a:cxn>
              <a:cxn ang="0">
                <a:pos x="184" y="28"/>
              </a:cxn>
              <a:cxn ang="0">
                <a:pos x="180" y="32"/>
              </a:cxn>
              <a:cxn ang="0">
                <a:pos x="178" y="36"/>
              </a:cxn>
              <a:cxn ang="0">
                <a:pos x="175" y="41"/>
              </a:cxn>
              <a:cxn ang="0">
                <a:pos x="172" y="44"/>
              </a:cxn>
              <a:cxn ang="0">
                <a:pos x="169" y="48"/>
              </a:cxn>
              <a:cxn ang="0">
                <a:pos x="165" y="51"/>
              </a:cxn>
              <a:cxn ang="0">
                <a:pos x="161" y="56"/>
              </a:cxn>
              <a:cxn ang="0">
                <a:pos x="158" y="60"/>
              </a:cxn>
              <a:cxn ang="0">
                <a:pos x="155" y="66"/>
              </a:cxn>
              <a:cxn ang="0">
                <a:pos x="150" y="71"/>
              </a:cxn>
              <a:cxn ang="0">
                <a:pos x="146" y="75"/>
              </a:cxn>
              <a:cxn ang="0">
                <a:pos x="140" y="80"/>
              </a:cxn>
              <a:cxn ang="0">
                <a:pos x="135" y="85"/>
              </a:cxn>
              <a:cxn ang="0">
                <a:pos x="124" y="94"/>
              </a:cxn>
              <a:cxn ang="0">
                <a:pos x="112" y="105"/>
              </a:cxn>
              <a:cxn ang="0">
                <a:pos x="80" y="139"/>
              </a:cxn>
              <a:cxn ang="0">
                <a:pos x="65" y="154"/>
              </a:cxn>
              <a:cxn ang="0">
                <a:pos x="53" y="168"/>
              </a:cxn>
              <a:cxn ang="0">
                <a:pos x="35" y="191"/>
              </a:cxn>
              <a:cxn ang="0">
                <a:pos x="29" y="199"/>
              </a:cxn>
              <a:cxn ang="0">
                <a:pos x="23" y="206"/>
              </a:cxn>
              <a:cxn ang="0">
                <a:pos x="18" y="212"/>
              </a:cxn>
              <a:cxn ang="0">
                <a:pos x="14" y="218"/>
              </a:cxn>
              <a:cxn ang="0">
                <a:pos x="2" y="230"/>
              </a:cxn>
              <a:cxn ang="0">
                <a:pos x="1" y="232"/>
              </a:cxn>
              <a:cxn ang="0">
                <a:pos x="0" y="238"/>
              </a:cxn>
            </a:cxnLst>
            <a:rect l="0" t="0" r="r" b="b"/>
            <a:pathLst>
              <a:path w="208" h="239">
                <a:moveTo>
                  <a:pt x="207" y="0"/>
                </a:moveTo>
                <a:lnTo>
                  <a:pt x="202" y="7"/>
                </a:lnTo>
                <a:lnTo>
                  <a:pt x="196" y="14"/>
                </a:lnTo>
                <a:lnTo>
                  <a:pt x="194" y="17"/>
                </a:lnTo>
                <a:lnTo>
                  <a:pt x="194" y="19"/>
                </a:lnTo>
                <a:lnTo>
                  <a:pt x="188" y="25"/>
                </a:lnTo>
                <a:lnTo>
                  <a:pt x="184" y="28"/>
                </a:lnTo>
                <a:lnTo>
                  <a:pt x="180" y="32"/>
                </a:lnTo>
                <a:lnTo>
                  <a:pt x="178" y="36"/>
                </a:lnTo>
                <a:lnTo>
                  <a:pt x="175" y="41"/>
                </a:lnTo>
                <a:lnTo>
                  <a:pt x="172" y="44"/>
                </a:lnTo>
                <a:lnTo>
                  <a:pt x="169" y="48"/>
                </a:lnTo>
                <a:lnTo>
                  <a:pt x="165" y="51"/>
                </a:lnTo>
                <a:lnTo>
                  <a:pt x="161" y="56"/>
                </a:lnTo>
                <a:lnTo>
                  <a:pt x="158" y="60"/>
                </a:lnTo>
                <a:lnTo>
                  <a:pt x="155" y="66"/>
                </a:lnTo>
                <a:lnTo>
                  <a:pt x="150" y="71"/>
                </a:lnTo>
                <a:lnTo>
                  <a:pt x="146" y="75"/>
                </a:lnTo>
                <a:lnTo>
                  <a:pt x="140" y="80"/>
                </a:lnTo>
                <a:lnTo>
                  <a:pt x="135" y="85"/>
                </a:lnTo>
                <a:lnTo>
                  <a:pt x="124" y="94"/>
                </a:lnTo>
                <a:lnTo>
                  <a:pt x="112" y="105"/>
                </a:lnTo>
                <a:lnTo>
                  <a:pt x="80" y="139"/>
                </a:lnTo>
                <a:lnTo>
                  <a:pt x="65" y="154"/>
                </a:lnTo>
                <a:lnTo>
                  <a:pt x="53" y="168"/>
                </a:lnTo>
                <a:lnTo>
                  <a:pt x="35" y="191"/>
                </a:lnTo>
                <a:lnTo>
                  <a:pt x="29" y="199"/>
                </a:lnTo>
                <a:lnTo>
                  <a:pt x="23" y="206"/>
                </a:lnTo>
                <a:lnTo>
                  <a:pt x="18" y="212"/>
                </a:lnTo>
                <a:lnTo>
                  <a:pt x="14" y="218"/>
                </a:lnTo>
                <a:lnTo>
                  <a:pt x="2" y="230"/>
                </a:lnTo>
                <a:lnTo>
                  <a:pt x="1" y="232"/>
                </a:lnTo>
                <a:lnTo>
                  <a:pt x="0" y="23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SMARTPenAnnotation7"/>
          <p:cNvSpPr>
            <a:spLocks/>
          </p:cNvSpPr>
          <p:nvPr/>
        </p:nvSpPr>
        <p:spPr bwMode="auto">
          <a:xfrm>
            <a:off x="4257675" y="4208463"/>
            <a:ext cx="138113" cy="350837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75" y="10"/>
              </a:cxn>
              <a:cxn ang="0">
                <a:pos x="74" y="12"/>
              </a:cxn>
              <a:cxn ang="0">
                <a:pos x="72" y="16"/>
              </a:cxn>
              <a:cxn ang="0">
                <a:pos x="71" y="19"/>
              </a:cxn>
              <a:cxn ang="0">
                <a:pos x="65" y="31"/>
              </a:cxn>
              <a:cxn ang="0">
                <a:pos x="51" y="59"/>
              </a:cxn>
              <a:cxn ang="0">
                <a:pos x="48" y="67"/>
              </a:cxn>
              <a:cxn ang="0">
                <a:pos x="44" y="78"/>
              </a:cxn>
              <a:cxn ang="0">
                <a:pos x="40" y="89"/>
              </a:cxn>
              <a:cxn ang="0">
                <a:pos x="30" y="119"/>
              </a:cxn>
              <a:cxn ang="0">
                <a:pos x="10" y="181"/>
              </a:cxn>
              <a:cxn ang="0">
                <a:pos x="0" y="220"/>
              </a:cxn>
            </a:cxnLst>
            <a:rect l="0" t="0" r="r" b="b"/>
            <a:pathLst>
              <a:path w="87" h="221">
                <a:moveTo>
                  <a:pt x="86" y="0"/>
                </a:moveTo>
                <a:lnTo>
                  <a:pt x="75" y="10"/>
                </a:lnTo>
                <a:lnTo>
                  <a:pt x="74" y="12"/>
                </a:lnTo>
                <a:lnTo>
                  <a:pt x="72" y="16"/>
                </a:lnTo>
                <a:lnTo>
                  <a:pt x="71" y="19"/>
                </a:lnTo>
                <a:lnTo>
                  <a:pt x="65" y="31"/>
                </a:lnTo>
                <a:lnTo>
                  <a:pt x="51" y="59"/>
                </a:lnTo>
                <a:lnTo>
                  <a:pt x="48" y="67"/>
                </a:lnTo>
                <a:lnTo>
                  <a:pt x="44" y="78"/>
                </a:lnTo>
                <a:lnTo>
                  <a:pt x="40" y="89"/>
                </a:lnTo>
                <a:lnTo>
                  <a:pt x="30" y="119"/>
                </a:lnTo>
                <a:lnTo>
                  <a:pt x="10" y="181"/>
                </a:lnTo>
                <a:lnTo>
                  <a:pt x="0" y="22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SMARTPenAnnotation8"/>
          <p:cNvSpPr>
            <a:spLocks/>
          </p:cNvSpPr>
          <p:nvPr/>
        </p:nvSpPr>
        <p:spPr bwMode="auto">
          <a:xfrm>
            <a:off x="4379913" y="4143375"/>
            <a:ext cx="457200" cy="350838"/>
          </a:xfrm>
          <a:custGeom>
            <a:avLst/>
            <a:gdLst/>
            <a:ahLst/>
            <a:cxnLst>
              <a:cxn ang="0">
                <a:pos x="12" y="178"/>
              </a:cxn>
              <a:cxn ang="0">
                <a:pos x="25" y="175"/>
              </a:cxn>
              <a:cxn ang="0">
                <a:pos x="48" y="162"/>
              </a:cxn>
              <a:cxn ang="0">
                <a:pos x="65" y="146"/>
              </a:cxn>
              <a:cxn ang="0">
                <a:pos x="66" y="141"/>
              </a:cxn>
              <a:cxn ang="0">
                <a:pos x="62" y="132"/>
              </a:cxn>
              <a:cxn ang="0">
                <a:pos x="55" y="132"/>
              </a:cxn>
              <a:cxn ang="0">
                <a:pos x="32" y="143"/>
              </a:cxn>
              <a:cxn ang="0">
                <a:pos x="14" y="154"/>
              </a:cxn>
              <a:cxn ang="0">
                <a:pos x="4" y="168"/>
              </a:cxn>
              <a:cxn ang="0">
                <a:pos x="0" y="182"/>
              </a:cxn>
              <a:cxn ang="0">
                <a:pos x="0" y="197"/>
              </a:cxn>
              <a:cxn ang="0">
                <a:pos x="2" y="204"/>
              </a:cxn>
              <a:cxn ang="0">
                <a:pos x="14" y="211"/>
              </a:cxn>
              <a:cxn ang="0">
                <a:pos x="30" y="210"/>
              </a:cxn>
              <a:cxn ang="0">
                <a:pos x="50" y="201"/>
              </a:cxn>
              <a:cxn ang="0">
                <a:pos x="67" y="184"/>
              </a:cxn>
              <a:cxn ang="0">
                <a:pos x="80" y="169"/>
              </a:cxn>
              <a:cxn ang="0">
                <a:pos x="94" y="155"/>
              </a:cxn>
              <a:cxn ang="0">
                <a:pos x="103" y="141"/>
              </a:cxn>
              <a:cxn ang="0">
                <a:pos x="106" y="139"/>
              </a:cxn>
              <a:cxn ang="0">
                <a:pos x="103" y="158"/>
              </a:cxn>
              <a:cxn ang="0">
                <a:pos x="103" y="180"/>
              </a:cxn>
              <a:cxn ang="0">
                <a:pos x="98" y="211"/>
              </a:cxn>
              <a:cxn ang="0">
                <a:pos x="97" y="213"/>
              </a:cxn>
              <a:cxn ang="0">
                <a:pos x="98" y="203"/>
              </a:cxn>
              <a:cxn ang="0">
                <a:pos x="102" y="187"/>
              </a:cxn>
              <a:cxn ang="0">
                <a:pos x="115" y="168"/>
              </a:cxn>
              <a:cxn ang="0">
                <a:pos x="140" y="139"/>
              </a:cxn>
              <a:cxn ang="0">
                <a:pos x="149" y="135"/>
              </a:cxn>
              <a:cxn ang="0">
                <a:pos x="161" y="144"/>
              </a:cxn>
              <a:cxn ang="0">
                <a:pos x="166" y="155"/>
              </a:cxn>
              <a:cxn ang="0">
                <a:pos x="170" y="173"/>
              </a:cxn>
              <a:cxn ang="0">
                <a:pos x="170" y="193"/>
              </a:cxn>
              <a:cxn ang="0">
                <a:pos x="173" y="204"/>
              </a:cxn>
              <a:cxn ang="0">
                <a:pos x="179" y="219"/>
              </a:cxn>
              <a:cxn ang="0">
                <a:pos x="182" y="220"/>
              </a:cxn>
              <a:cxn ang="0">
                <a:pos x="197" y="211"/>
              </a:cxn>
              <a:cxn ang="0">
                <a:pos x="206" y="208"/>
              </a:cxn>
              <a:cxn ang="0">
                <a:pos x="219" y="195"/>
              </a:cxn>
              <a:cxn ang="0">
                <a:pos x="236" y="185"/>
              </a:cxn>
              <a:cxn ang="0">
                <a:pos x="246" y="180"/>
              </a:cxn>
              <a:cxn ang="0">
                <a:pos x="246" y="172"/>
              </a:cxn>
              <a:cxn ang="0">
                <a:pos x="239" y="167"/>
              </a:cxn>
              <a:cxn ang="0">
                <a:pos x="223" y="173"/>
              </a:cxn>
              <a:cxn ang="0">
                <a:pos x="210" y="190"/>
              </a:cxn>
              <a:cxn ang="0">
                <a:pos x="208" y="196"/>
              </a:cxn>
              <a:cxn ang="0">
                <a:pos x="210" y="200"/>
              </a:cxn>
              <a:cxn ang="0">
                <a:pos x="222" y="202"/>
              </a:cxn>
              <a:cxn ang="0">
                <a:pos x="234" y="192"/>
              </a:cxn>
              <a:cxn ang="0">
                <a:pos x="246" y="177"/>
              </a:cxn>
              <a:cxn ang="0">
                <a:pos x="252" y="166"/>
              </a:cxn>
              <a:cxn ang="0">
                <a:pos x="271" y="126"/>
              </a:cxn>
              <a:cxn ang="0">
                <a:pos x="278" y="108"/>
              </a:cxn>
              <a:cxn ang="0">
                <a:pos x="281" y="90"/>
              </a:cxn>
              <a:cxn ang="0">
                <a:pos x="284" y="72"/>
              </a:cxn>
              <a:cxn ang="0">
                <a:pos x="286" y="55"/>
              </a:cxn>
              <a:cxn ang="0">
                <a:pos x="286" y="41"/>
              </a:cxn>
              <a:cxn ang="0">
                <a:pos x="284" y="27"/>
              </a:cxn>
              <a:cxn ang="0">
                <a:pos x="283" y="0"/>
              </a:cxn>
            </a:cxnLst>
            <a:rect l="0" t="0" r="r" b="b"/>
            <a:pathLst>
              <a:path w="288" h="221">
                <a:moveTo>
                  <a:pt x="4" y="171"/>
                </a:moveTo>
                <a:lnTo>
                  <a:pt x="10" y="177"/>
                </a:lnTo>
                <a:lnTo>
                  <a:pt x="12" y="178"/>
                </a:lnTo>
                <a:lnTo>
                  <a:pt x="15" y="179"/>
                </a:lnTo>
                <a:lnTo>
                  <a:pt x="16" y="179"/>
                </a:lnTo>
                <a:lnTo>
                  <a:pt x="25" y="175"/>
                </a:lnTo>
                <a:lnTo>
                  <a:pt x="32" y="172"/>
                </a:lnTo>
                <a:lnTo>
                  <a:pt x="41" y="167"/>
                </a:lnTo>
                <a:lnTo>
                  <a:pt x="48" y="162"/>
                </a:lnTo>
                <a:lnTo>
                  <a:pt x="54" y="156"/>
                </a:lnTo>
                <a:lnTo>
                  <a:pt x="61" y="150"/>
                </a:lnTo>
                <a:lnTo>
                  <a:pt x="65" y="146"/>
                </a:lnTo>
                <a:lnTo>
                  <a:pt x="65" y="145"/>
                </a:lnTo>
                <a:lnTo>
                  <a:pt x="66" y="142"/>
                </a:lnTo>
                <a:lnTo>
                  <a:pt x="66" y="141"/>
                </a:lnTo>
                <a:lnTo>
                  <a:pt x="64" y="136"/>
                </a:lnTo>
                <a:lnTo>
                  <a:pt x="63" y="133"/>
                </a:lnTo>
                <a:lnTo>
                  <a:pt x="62" y="132"/>
                </a:lnTo>
                <a:lnTo>
                  <a:pt x="61" y="132"/>
                </a:lnTo>
                <a:lnTo>
                  <a:pt x="60" y="131"/>
                </a:lnTo>
                <a:lnTo>
                  <a:pt x="55" y="132"/>
                </a:lnTo>
                <a:lnTo>
                  <a:pt x="48" y="135"/>
                </a:lnTo>
                <a:lnTo>
                  <a:pt x="39" y="139"/>
                </a:lnTo>
                <a:lnTo>
                  <a:pt x="32" y="143"/>
                </a:lnTo>
                <a:lnTo>
                  <a:pt x="24" y="148"/>
                </a:lnTo>
                <a:lnTo>
                  <a:pt x="17" y="153"/>
                </a:lnTo>
                <a:lnTo>
                  <a:pt x="14" y="154"/>
                </a:lnTo>
                <a:lnTo>
                  <a:pt x="10" y="159"/>
                </a:lnTo>
                <a:lnTo>
                  <a:pt x="6" y="165"/>
                </a:lnTo>
                <a:lnTo>
                  <a:pt x="4" y="168"/>
                </a:lnTo>
                <a:lnTo>
                  <a:pt x="3" y="172"/>
                </a:lnTo>
                <a:lnTo>
                  <a:pt x="2" y="176"/>
                </a:lnTo>
                <a:lnTo>
                  <a:pt x="0" y="182"/>
                </a:lnTo>
                <a:lnTo>
                  <a:pt x="0" y="187"/>
                </a:lnTo>
                <a:lnTo>
                  <a:pt x="0" y="191"/>
                </a:lnTo>
                <a:lnTo>
                  <a:pt x="0" y="197"/>
                </a:lnTo>
                <a:lnTo>
                  <a:pt x="0" y="200"/>
                </a:lnTo>
                <a:lnTo>
                  <a:pt x="1" y="202"/>
                </a:lnTo>
                <a:lnTo>
                  <a:pt x="2" y="204"/>
                </a:lnTo>
                <a:lnTo>
                  <a:pt x="6" y="207"/>
                </a:lnTo>
                <a:lnTo>
                  <a:pt x="10" y="209"/>
                </a:lnTo>
                <a:lnTo>
                  <a:pt x="14" y="211"/>
                </a:lnTo>
                <a:lnTo>
                  <a:pt x="20" y="211"/>
                </a:lnTo>
                <a:lnTo>
                  <a:pt x="24" y="211"/>
                </a:lnTo>
                <a:lnTo>
                  <a:pt x="30" y="210"/>
                </a:lnTo>
                <a:lnTo>
                  <a:pt x="37" y="208"/>
                </a:lnTo>
                <a:lnTo>
                  <a:pt x="45" y="204"/>
                </a:lnTo>
                <a:lnTo>
                  <a:pt x="50" y="201"/>
                </a:lnTo>
                <a:lnTo>
                  <a:pt x="53" y="198"/>
                </a:lnTo>
                <a:lnTo>
                  <a:pt x="62" y="189"/>
                </a:lnTo>
                <a:lnTo>
                  <a:pt x="67" y="184"/>
                </a:lnTo>
                <a:lnTo>
                  <a:pt x="71" y="179"/>
                </a:lnTo>
                <a:lnTo>
                  <a:pt x="76" y="173"/>
                </a:lnTo>
                <a:lnTo>
                  <a:pt x="80" y="169"/>
                </a:lnTo>
                <a:lnTo>
                  <a:pt x="87" y="163"/>
                </a:lnTo>
                <a:lnTo>
                  <a:pt x="90" y="159"/>
                </a:lnTo>
                <a:lnTo>
                  <a:pt x="94" y="155"/>
                </a:lnTo>
                <a:lnTo>
                  <a:pt x="97" y="150"/>
                </a:lnTo>
                <a:lnTo>
                  <a:pt x="100" y="145"/>
                </a:lnTo>
                <a:lnTo>
                  <a:pt x="103" y="141"/>
                </a:lnTo>
                <a:lnTo>
                  <a:pt x="108" y="135"/>
                </a:lnTo>
                <a:lnTo>
                  <a:pt x="106" y="139"/>
                </a:lnTo>
                <a:lnTo>
                  <a:pt x="104" y="145"/>
                </a:lnTo>
                <a:lnTo>
                  <a:pt x="104" y="151"/>
                </a:lnTo>
                <a:lnTo>
                  <a:pt x="103" y="158"/>
                </a:lnTo>
                <a:lnTo>
                  <a:pt x="103" y="163"/>
                </a:lnTo>
                <a:lnTo>
                  <a:pt x="103" y="174"/>
                </a:lnTo>
                <a:lnTo>
                  <a:pt x="103" y="180"/>
                </a:lnTo>
                <a:lnTo>
                  <a:pt x="99" y="205"/>
                </a:lnTo>
                <a:lnTo>
                  <a:pt x="99" y="209"/>
                </a:lnTo>
                <a:lnTo>
                  <a:pt x="98" y="211"/>
                </a:lnTo>
                <a:lnTo>
                  <a:pt x="97" y="213"/>
                </a:lnTo>
                <a:lnTo>
                  <a:pt x="96" y="214"/>
                </a:lnTo>
                <a:lnTo>
                  <a:pt x="97" y="213"/>
                </a:lnTo>
                <a:lnTo>
                  <a:pt x="98" y="212"/>
                </a:lnTo>
                <a:lnTo>
                  <a:pt x="98" y="210"/>
                </a:lnTo>
                <a:lnTo>
                  <a:pt x="98" y="203"/>
                </a:lnTo>
                <a:lnTo>
                  <a:pt x="98" y="199"/>
                </a:lnTo>
                <a:lnTo>
                  <a:pt x="100" y="193"/>
                </a:lnTo>
                <a:lnTo>
                  <a:pt x="102" y="187"/>
                </a:lnTo>
                <a:lnTo>
                  <a:pt x="105" y="181"/>
                </a:lnTo>
                <a:lnTo>
                  <a:pt x="109" y="175"/>
                </a:lnTo>
                <a:lnTo>
                  <a:pt x="115" y="168"/>
                </a:lnTo>
                <a:lnTo>
                  <a:pt x="128" y="152"/>
                </a:lnTo>
                <a:lnTo>
                  <a:pt x="134" y="145"/>
                </a:lnTo>
                <a:lnTo>
                  <a:pt x="140" y="139"/>
                </a:lnTo>
                <a:lnTo>
                  <a:pt x="142" y="138"/>
                </a:lnTo>
                <a:lnTo>
                  <a:pt x="145" y="136"/>
                </a:lnTo>
                <a:lnTo>
                  <a:pt x="149" y="135"/>
                </a:lnTo>
                <a:lnTo>
                  <a:pt x="151" y="136"/>
                </a:lnTo>
                <a:lnTo>
                  <a:pt x="154" y="137"/>
                </a:lnTo>
                <a:lnTo>
                  <a:pt x="161" y="144"/>
                </a:lnTo>
                <a:lnTo>
                  <a:pt x="163" y="146"/>
                </a:lnTo>
                <a:lnTo>
                  <a:pt x="164" y="148"/>
                </a:lnTo>
                <a:lnTo>
                  <a:pt x="166" y="155"/>
                </a:lnTo>
                <a:lnTo>
                  <a:pt x="168" y="161"/>
                </a:lnTo>
                <a:lnTo>
                  <a:pt x="169" y="167"/>
                </a:lnTo>
                <a:lnTo>
                  <a:pt x="170" y="173"/>
                </a:lnTo>
                <a:lnTo>
                  <a:pt x="170" y="179"/>
                </a:lnTo>
                <a:lnTo>
                  <a:pt x="170" y="185"/>
                </a:lnTo>
                <a:lnTo>
                  <a:pt x="170" y="193"/>
                </a:lnTo>
                <a:lnTo>
                  <a:pt x="171" y="196"/>
                </a:lnTo>
                <a:lnTo>
                  <a:pt x="172" y="200"/>
                </a:lnTo>
                <a:lnTo>
                  <a:pt x="173" y="204"/>
                </a:lnTo>
                <a:lnTo>
                  <a:pt x="174" y="207"/>
                </a:lnTo>
                <a:lnTo>
                  <a:pt x="177" y="214"/>
                </a:lnTo>
                <a:lnTo>
                  <a:pt x="179" y="219"/>
                </a:lnTo>
                <a:lnTo>
                  <a:pt x="180" y="220"/>
                </a:lnTo>
                <a:lnTo>
                  <a:pt x="182" y="220"/>
                </a:lnTo>
                <a:lnTo>
                  <a:pt x="186" y="219"/>
                </a:lnTo>
                <a:lnTo>
                  <a:pt x="190" y="217"/>
                </a:lnTo>
                <a:lnTo>
                  <a:pt x="197" y="211"/>
                </a:lnTo>
                <a:lnTo>
                  <a:pt x="199" y="210"/>
                </a:lnTo>
                <a:lnTo>
                  <a:pt x="201" y="209"/>
                </a:lnTo>
                <a:lnTo>
                  <a:pt x="206" y="208"/>
                </a:lnTo>
                <a:lnTo>
                  <a:pt x="208" y="207"/>
                </a:lnTo>
                <a:lnTo>
                  <a:pt x="214" y="200"/>
                </a:lnTo>
                <a:lnTo>
                  <a:pt x="219" y="195"/>
                </a:lnTo>
                <a:lnTo>
                  <a:pt x="226" y="190"/>
                </a:lnTo>
                <a:lnTo>
                  <a:pt x="232" y="187"/>
                </a:lnTo>
                <a:lnTo>
                  <a:pt x="236" y="185"/>
                </a:lnTo>
                <a:lnTo>
                  <a:pt x="241" y="182"/>
                </a:lnTo>
                <a:lnTo>
                  <a:pt x="246" y="180"/>
                </a:lnTo>
                <a:lnTo>
                  <a:pt x="247" y="178"/>
                </a:lnTo>
                <a:lnTo>
                  <a:pt x="247" y="174"/>
                </a:lnTo>
                <a:lnTo>
                  <a:pt x="246" y="172"/>
                </a:lnTo>
                <a:lnTo>
                  <a:pt x="243" y="167"/>
                </a:lnTo>
                <a:lnTo>
                  <a:pt x="242" y="167"/>
                </a:lnTo>
                <a:lnTo>
                  <a:pt x="239" y="167"/>
                </a:lnTo>
                <a:lnTo>
                  <a:pt x="234" y="167"/>
                </a:lnTo>
                <a:lnTo>
                  <a:pt x="229" y="169"/>
                </a:lnTo>
                <a:lnTo>
                  <a:pt x="223" y="173"/>
                </a:lnTo>
                <a:lnTo>
                  <a:pt x="219" y="177"/>
                </a:lnTo>
                <a:lnTo>
                  <a:pt x="214" y="184"/>
                </a:lnTo>
                <a:lnTo>
                  <a:pt x="210" y="190"/>
                </a:lnTo>
                <a:lnTo>
                  <a:pt x="208" y="193"/>
                </a:lnTo>
                <a:lnTo>
                  <a:pt x="207" y="195"/>
                </a:lnTo>
                <a:lnTo>
                  <a:pt x="208" y="196"/>
                </a:lnTo>
                <a:lnTo>
                  <a:pt x="208" y="198"/>
                </a:lnTo>
                <a:lnTo>
                  <a:pt x="209" y="199"/>
                </a:lnTo>
                <a:lnTo>
                  <a:pt x="210" y="200"/>
                </a:lnTo>
                <a:lnTo>
                  <a:pt x="212" y="201"/>
                </a:lnTo>
                <a:lnTo>
                  <a:pt x="214" y="202"/>
                </a:lnTo>
                <a:lnTo>
                  <a:pt x="222" y="202"/>
                </a:lnTo>
                <a:lnTo>
                  <a:pt x="224" y="201"/>
                </a:lnTo>
                <a:lnTo>
                  <a:pt x="231" y="196"/>
                </a:lnTo>
                <a:lnTo>
                  <a:pt x="234" y="192"/>
                </a:lnTo>
                <a:lnTo>
                  <a:pt x="238" y="188"/>
                </a:lnTo>
                <a:lnTo>
                  <a:pt x="241" y="182"/>
                </a:lnTo>
                <a:lnTo>
                  <a:pt x="246" y="177"/>
                </a:lnTo>
                <a:lnTo>
                  <a:pt x="249" y="173"/>
                </a:lnTo>
                <a:lnTo>
                  <a:pt x="251" y="170"/>
                </a:lnTo>
                <a:lnTo>
                  <a:pt x="252" y="166"/>
                </a:lnTo>
                <a:lnTo>
                  <a:pt x="264" y="141"/>
                </a:lnTo>
                <a:lnTo>
                  <a:pt x="268" y="133"/>
                </a:lnTo>
                <a:lnTo>
                  <a:pt x="271" y="126"/>
                </a:lnTo>
                <a:lnTo>
                  <a:pt x="274" y="120"/>
                </a:lnTo>
                <a:lnTo>
                  <a:pt x="276" y="114"/>
                </a:lnTo>
                <a:lnTo>
                  <a:pt x="278" y="108"/>
                </a:lnTo>
                <a:lnTo>
                  <a:pt x="279" y="102"/>
                </a:lnTo>
                <a:lnTo>
                  <a:pt x="281" y="96"/>
                </a:lnTo>
                <a:lnTo>
                  <a:pt x="281" y="90"/>
                </a:lnTo>
                <a:lnTo>
                  <a:pt x="282" y="84"/>
                </a:lnTo>
                <a:lnTo>
                  <a:pt x="283" y="78"/>
                </a:lnTo>
                <a:lnTo>
                  <a:pt x="284" y="72"/>
                </a:lnTo>
                <a:lnTo>
                  <a:pt x="285" y="66"/>
                </a:lnTo>
                <a:lnTo>
                  <a:pt x="286" y="61"/>
                </a:lnTo>
                <a:lnTo>
                  <a:pt x="286" y="55"/>
                </a:lnTo>
                <a:lnTo>
                  <a:pt x="287" y="50"/>
                </a:lnTo>
                <a:lnTo>
                  <a:pt x="287" y="46"/>
                </a:lnTo>
                <a:lnTo>
                  <a:pt x="286" y="41"/>
                </a:lnTo>
                <a:lnTo>
                  <a:pt x="285" y="36"/>
                </a:lnTo>
                <a:lnTo>
                  <a:pt x="284" y="32"/>
                </a:lnTo>
                <a:lnTo>
                  <a:pt x="284" y="27"/>
                </a:lnTo>
                <a:lnTo>
                  <a:pt x="284" y="23"/>
                </a:lnTo>
                <a:lnTo>
                  <a:pt x="283" y="15"/>
                </a:lnTo>
                <a:lnTo>
                  <a:pt x="283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SMARTPenAnnotation9"/>
          <p:cNvSpPr>
            <a:spLocks/>
          </p:cNvSpPr>
          <p:nvPr/>
        </p:nvSpPr>
        <p:spPr bwMode="auto">
          <a:xfrm>
            <a:off x="5029200" y="4211638"/>
            <a:ext cx="258763" cy="261937"/>
          </a:xfrm>
          <a:custGeom>
            <a:avLst/>
            <a:gdLst/>
            <a:ahLst/>
            <a:cxnLst>
              <a:cxn ang="0">
                <a:pos x="16" y="70"/>
              </a:cxn>
              <a:cxn ang="0">
                <a:pos x="14" y="80"/>
              </a:cxn>
              <a:cxn ang="0">
                <a:pos x="13" y="91"/>
              </a:cxn>
              <a:cxn ang="0">
                <a:pos x="11" y="100"/>
              </a:cxn>
              <a:cxn ang="0">
                <a:pos x="7" y="114"/>
              </a:cxn>
              <a:cxn ang="0">
                <a:pos x="1" y="135"/>
              </a:cxn>
              <a:cxn ang="0">
                <a:pos x="0" y="132"/>
              </a:cxn>
              <a:cxn ang="0">
                <a:pos x="0" y="126"/>
              </a:cxn>
              <a:cxn ang="0">
                <a:pos x="2" y="108"/>
              </a:cxn>
              <a:cxn ang="0">
                <a:pos x="5" y="95"/>
              </a:cxn>
              <a:cxn ang="0">
                <a:pos x="9" y="83"/>
              </a:cxn>
              <a:cxn ang="0">
                <a:pos x="15" y="70"/>
              </a:cxn>
              <a:cxn ang="0">
                <a:pos x="22" y="55"/>
              </a:cxn>
              <a:cxn ang="0">
                <a:pos x="29" y="41"/>
              </a:cxn>
              <a:cxn ang="0">
                <a:pos x="37" y="28"/>
              </a:cxn>
              <a:cxn ang="0">
                <a:pos x="43" y="19"/>
              </a:cxn>
              <a:cxn ang="0">
                <a:pos x="47" y="11"/>
              </a:cxn>
              <a:cxn ang="0">
                <a:pos x="53" y="6"/>
              </a:cxn>
              <a:cxn ang="0">
                <a:pos x="59" y="3"/>
              </a:cxn>
              <a:cxn ang="0">
                <a:pos x="64" y="0"/>
              </a:cxn>
              <a:cxn ang="0">
                <a:pos x="67" y="0"/>
              </a:cxn>
              <a:cxn ang="0">
                <a:pos x="73" y="2"/>
              </a:cxn>
              <a:cxn ang="0">
                <a:pos x="78" y="4"/>
              </a:cxn>
              <a:cxn ang="0">
                <a:pos x="83" y="13"/>
              </a:cxn>
              <a:cxn ang="0">
                <a:pos x="85" y="19"/>
              </a:cxn>
              <a:cxn ang="0">
                <a:pos x="85" y="30"/>
              </a:cxn>
              <a:cxn ang="0">
                <a:pos x="85" y="40"/>
              </a:cxn>
              <a:cxn ang="0">
                <a:pos x="83" y="48"/>
              </a:cxn>
              <a:cxn ang="0">
                <a:pos x="81" y="55"/>
              </a:cxn>
              <a:cxn ang="0">
                <a:pos x="78" y="63"/>
              </a:cxn>
              <a:cxn ang="0">
                <a:pos x="75" y="75"/>
              </a:cxn>
              <a:cxn ang="0">
                <a:pos x="72" y="85"/>
              </a:cxn>
              <a:cxn ang="0">
                <a:pos x="68" y="92"/>
              </a:cxn>
              <a:cxn ang="0">
                <a:pos x="62" y="101"/>
              </a:cxn>
              <a:cxn ang="0">
                <a:pos x="60" y="101"/>
              </a:cxn>
              <a:cxn ang="0">
                <a:pos x="64" y="96"/>
              </a:cxn>
              <a:cxn ang="0">
                <a:pos x="69" y="88"/>
              </a:cxn>
              <a:cxn ang="0">
                <a:pos x="73" y="80"/>
              </a:cxn>
              <a:cxn ang="0">
                <a:pos x="78" y="74"/>
              </a:cxn>
              <a:cxn ang="0">
                <a:pos x="83" y="67"/>
              </a:cxn>
              <a:cxn ang="0">
                <a:pos x="89" y="60"/>
              </a:cxn>
              <a:cxn ang="0">
                <a:pos x="95" y="52"/>
              </a:cxn>
              <a:cxn ang="0">
                <a:pos x="104" y="43"/>
              </a:cxn>
              <a:cxn ang="0">
                <a:pos x="110" y="37"/>
              </a:cxn>
              <a:cxn ang="0">
                <a:pos x="116" y="33"/>
              </a:cxn>
              <a:cxn ang="0">
                <a:pos x="126" y="28"/>
              </a:cxn>
              <a:cxn ang="0">
                <a:pos x="136" y="24"/>
              </a:cxn>
              <a:cxn ang="0">
                <a:pos x="143" y="22"/>
              </a:cxn>
              <a:cxn ang="0">
                <a:pos x="149" y="20"/>
              </a:cxn>
              <a:cxn ang="0">
                <a:pos x="154" y="23"/>
              </a:cxn>
              <a:cxn ang="0">
                <a:pos x="160" y="28"/>
              </a:cxn>
              <a:cxn ang="0">
                <a:pos x="161" y="36"/>
              </a:cxn>
              <a:cxn ang="0">
                <a:pos x="162" y="44"/>
              </a:cxn>
              <a:cxn ang="0">
                <a:pos x="161" y="78"/>
              </a:cxn>
              <a:cxn ang="0">
                <a:pos x="157" y="96"/>
              </a:cxn>
              <a:cxn ang="0">
                <a:pos x="152" y="114"/>
              </a:cxn>
              <a:cxn ang="0">
                <a:pos x="147" y="130"/>
              </a:cxn>
              <a:cxn ang="0">
                <a:pos x="143" y="141"/>
              </a:cxn>
              <a:cxn ang="0">
                <a:pos x="135" y="164"/>
              </a:cxn>
            </a:cxnLst>
            <a:rect l="0" t="0" r="r" b="b"/>
            <a:pathLst>
              <a:path w="163" h="165">
                <a:moveTo>
                  <a:pt x="18" y="61"/>
                </a:moveTo>
                <a:lnTo>
                  <a:pt x="16" y="70"/>
                </a:lnTo>
                <a:lnTo>
                  <a:pt x="15" y="75"/>
                </a:lnTo>
                <a:lnTo>
                  <a:pt x="14" y="80"/>
                </a:lnTo>
                <a:lnTo>
                  <a:pt x="14" y="86"/>
                </a:lnTo>
                <a:lnTo>
                  <a:pt x="13" y="91"/>
                </a:lnTo>
                <a:lnTo>
                  <a:pt x="12" y="96"/>
                </a:lnTo>
                <a:lnTo>
                  <a:pt x="11" y="100"/>
                </a:lnTo>
                <a:lnTo>
                  <a:pt x="10" y="105"/>
                </a:lnTo>
                <a:lnTo>
                  <a:pt x="7" y="114"/>
                </a:lnTo>
                <a:lnTo>
                  <a:pt x="1" y="134"/>
                </a:lnTo>
                <a:lnTo>
                  <a:pt x="1" y="135"/>
                </a:lnTo>
                <a:lnTo>
                  <a:pt x="0" y="134"/>
                </a:lnTo>
                <a:lnTo>
                  <a:pt x="0" y="132"/>
                </a:lnTo>
                <a:lnTo>
                  <a:pt x="0" y="128"/>
                </a:lnTo>
                <a:lnTo>
                  <a:pt x="0" y="126"/>
                </a:lnTo>
                <a:lnTo>
                  <a:pt x="1" y="122"/>
                </a:lnTo>
                <a:lnTo>
                  <a:pt x="2" y="108"/>
                </a:lnTo>
                <a:lnTo>
                  <a:pt x="4" y="101"/>
                </a:lnTo>
                <a:lnTo>
                  <a:pt x="5" y="95"/>
                </a:lnTo>
                <a:lnTo>
                  <a:pt x="6" y="89"/>
                </a:lnTo>
                <a:lnTo>
                  <a:pt x="9" y="83"/>
                </a:lnTo>
                <a:lnTo>
                  <a:pt x="12" y="77"/>
                </a:lnTo>
                <a:lnTo>
                  <a:pt x="15" y="70"/>
                </a:lnTo>
                <a:lnTo>
                  <a:pt x="19" y="63"/>
                </a:lnTo>
                <a:lnTo>
                  <a:pt x="22" y="55"/>
                </a:lnTo>
                <a:lnTo>
                  <a:pt x="25" y="48"/>
                </a:lnTo>
                <a:lnTo>
                  <a:pt x="29" y="41"/>
                </a:lnTo>
                <a:lnTo>
                  <a:pt x="33" y="35"/>
                </a:lnTo>
                <a:lnTo>
                  <a:pt x="37" y="28"/>
                </a:lnTo>
                <a:lnTo>
                  <a:pt x="40" y="23"/>
                </a:lnTo>
                <a:lnTo>
                  <a:pt x="43" y="19"/>
                </a:lnTo>
                <a:lnTo>
                  <a:pt x="45" y="15"/>
                </a:lnTo>
                <a:lnTo>
                  <a:pt x="47" y="11"/>
                </a:lnTo>
                <a:lnTo>
                  <a:pt x="50" y="9"/>
                </a:lnTo>
                <a:lnTo>
                  <a:pt x="53" y="6"/>
                </a:lnTo>
                <a:lnTo>
                  <a:pt x="57" y="4"/>
                </a:lnTo>
                <a:lnTo>
                  <a:pt x="59" y="3"/>
                </a:lnTo>
                <a:lnTo>
                  <a:pt x="63" y="1"/>
                </a:lnTo>
                <a:lnTo>
                  <a:pt x="64" y="0"/>
                </a:lnTo>
                <a:lnTo>
                  <a:pt x="66" y="0"/>
                </a:lnTo>
                <a:lnTo>
                  <a:pt x="67" y="0"/>
                </a:lnTo>
                <a:lnTo>
                  <a:pt x="70" y="1"/>
                </a:lnTo>
                <a:lnTo>
                  <a:pt x="73" y="2"/>
                </a:lnTo>
                <a:lnTo>
                  <a:pt x="75" y="2"/>
                </a:lnTo>
                <a:lnTo>
                  <a:pt x="78" y="4"/>
                </a:lnTo>
                <a:lnTo>
                  <a:pt x="81" y="8"/>
                </a:lnTo>
                <a:lnTo>
                  <a:pt x="83" y="13"/>
                </a:lnTo>
                <a:lnTo>
                  <a:pt x="85" y="16"/>
                </a:lnTo>
                <a:lnTo>
                  <a:pt x="85" y="19"/>
                </a:lnTo>
                <a:lnTo>
                  <a:pt x="85" y="22"/>
                </a:lnTo>
                <a:lnTo>
                  <a:pt x="85" y="30"/>
                </a:lnTo>
                <a:lnTo>
                  <a:pt x="85" y="36"/>
                </a:lnTo>
                <a:lnTo>
                  <a:pt x="85" y="40"/>
                </a:lnTo>
                <a:lnTo>
                  <a:pt x="84" y="44"/>
                </a:lnTo>
                <a:lnTo>
                  <a:pt x="83" y="48"/>
                </a:lnTo>
                <a:lnTo>
                  <a:pt x="82" y="52"/>
                </a:lnTo>
                <a:lnTo>
                  <a:pt x="81" y="55"/>
                </a:lnTo>
                <a:lnTo>
                  <a:pt x="79" y="58"/>
                </a:lnTo>
                <a:lnTo>
                  <a:pt x="78" y="63"/>
                </a:lnTo>
                <a:lnTo>
                  <a:pt x="76" y="69"/>
                </a:lnTo>
                <a:lnTo>
                  <a:pt x="75" y="75"/>
                </a:lnTo>
                <a:lnTo>
                  <a:pt x="73" y="80"/>
                </a:lnTo>
                <a:lnTo>
                  <a:pt x="72" y="85"/>
                </a:lnTo>
                <a:lnTo>
                  <a:pt x="70" y="89"/>
                </a:lnTo>
                <a:lnTo>
                  <a:pt x="68" y="92"/>
                </a:lnTo>
                <a:lnTo>
                  <a:pt x="66" y="96"/>
                </a:lnTo>
                <a:lnTo>
                  <a:pt x="62" y="101"/>
                </a:lnTo>
                <a:lnTo>
                  <a:pt x="61" y="101"/>
                </a:lnTo>
                <a:lnTo>
                  <a:pt x="60" y="101"/>
                </a:lnTo>
                <a:lnTo>
                  <a:pt x="61" y="100"/>
                </a:lnTo>
                <a:lnTo>
                  <a:pt x="64" y="96"/>
                </a:lnTo>
                <a:lnTo>
                  <a:pt x="67" y="91"/>
                </a:lnTo>
                <a:lnTo>
                  <a:pt x="69" y="88"/>
                </a:lnTo>
                <a:lnTo>
                  <a:pt x="70" y="86"/>
                </a:lnTo>
                <a:lnTo>
                  <a:pt x="73" y="80"/>
                </a:lnTo>
                <a:lnTo>
                  <a:pt x="75" y="77"/>
                </a:lnTo>
                <a:lnTo>
                  <a:pt x="78" y="74"/>
                </a:lnTo>
                <a:lnTo>
                  <a:pt x="80" y="71"/>
                </a:lnTo>
                <a:lnTo>
                  <a:pt x="83" y="67"/>
                </a:lnTo>
                <a:lnTo>
                  <a:pt x="86" y="64"/>
                </a:lnTo>
                <a:lnTo>
                  <a:pt x="89" y="60"/>
                </a:lnTo>
                <a:lnTo>
                  <a:pt x="92" y="56"/>
                </a:lnTo>
                <a:lnTo>
                  <a:pt x="95" y="52"/>
                </a:lnTo>
                <a:lnTo>
                  <a:pt x="98" y="49"/>
                </a:lnTo>
                <a:lnTo>
                  <a:pt x="104" y="43"/>
                </a:lnTo>
                <a:lnTo>
                  <a:pt x="107" y="40"/>
                </a:lnTo>
                <a:lnTo>
                  <a:pt x="110" y="37"/>
                </a:lnTo>
                <a:lnTo>
                  <a:pt x="113" y="35"/>
                </a:lnTo>
                <a:lnTo>
                  <a:pt x="116" y="33"/>
                </a:lnTo>
                <a:lnTo>
                  <a:pt x="120" y="31"/>
                </a:lnTo>
                <a:lnTo>
                  <a:pt x="126" y="28"/>
                </a:lnTo>
                <a:lnTo>
                  <a:pt x="132" y="25"/>
                </a:lnTo>
                <a:lnTo>
                  <a:pt x="136" y="24"/>
                </a:lnTo>
                <a:lnTo>
                  <a:pt x="140" y="22"/>
                </a:lnTo>
                <a:lnTo>
                  <a:pt x="143" y="22"/>
                </a:lnTo>
                <a:lnTo>
                  <a:pt x="147" y="21"/>
                </a:lnTo>
                <a:lnTo>
                  <a:pt x="149" y="20"/>
                </a:lnTo>
                <a:lnTo>
                  <a:pt x="151" y="21"/>
                </a:lnTo>
                <a:lnTo>
                  <a:pt x="154" y="23"/>
                </a:lnTo>
                <a:lnTo>
                  <a:pt x="159" y="26"/>
                </a:lnTo>
                <a:lnTo>
                  <a:pt x="160" y="28"/>
                </a:lnTo>
                <a:lnTo>
                  <a:pt x="161" y="33"/>
                </a:lnTo>
                <a:lnTo>
                  <a:pt x="161" y="36"/>
                </a:lnTo>
                <a:lnTo>
                  <a:pt x="162" y="40"/>
                </a:lnTo>
                <a:lnTo>
                  <a:pt x="162" y="44"/>
                </a:lnTo>
                <a:lnTo>
                  <a:pt x="162" y="68"/>
                </a:lnTo>
                <a:lnTo>
                  <a:pt x="161" y="78"/>
                </a:lnTo>
                <a:lnTo>
                  <a:pt x="159" y="87"/>
                </a:lnTo>
                <a:lnTo>
                  <a:pt x="157" y="96"/>
                </a:lnTo>
                <a:lnTo>
                  <a:pt x="155" y="105"/>
                </a:lnTo>
                <a:lnTo>
                  <a:pt x="152" y="114"/>
                </a:lnTo>
                <a:lnTo>
                  <a:pt x="149" y="123"/>
                </a:lnTo>
                <a:lnTo>
                  <a:pt x="147" y="130"/>
                </a:lnTo>
                <a:lnTo>
                  <a:pt x="145" y="136"/>
                </a:lnTo>
                <a:lnTo>
                  <a:pt x="143" y="141"/>
                </a:lnTo>
                <a:lnTo>
                  <a:pt x="140" y="150"/>
                </a:lnTo>
                <a:lnTo>
                  <a:pt x="135" y="16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4" name="SMARTPenAnnotation10"/>
          <p:cNvSpPr>
            <a:spLocks/>
          </p:cNvSpPr>
          <p:nvPr/>
        </p:nvSpPr>
        <p:spPr bwMode="auto">
          <a:xfrm>
            <a:off x="5318125" y="4294188"/>
            <a:ext cx="134938" cy="157162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11"/>
              </a:cxn>
              <a:cxn ang="0">
                <a:pos x="15" y="18"/>
              </a:cxn>
              <a:cxn ang="0">
                <a:pos x="13" y="25"/>
              </a:cxn>
              <a:cxn ang="0">
                <a:pos x="11" y="33"/>
              </a:cxn>
              <a:cxn ang="0">
                <a:pos x="6" y="54"/>
              </a:cxn>
              <a:cxn ang="0">
                <a:pos x="2" y="74"/>
              </a:cxn>
              <a:cxn ang="0">
                <a:pos x="0" y="80"/>
              </a:cxn>
              <a:cxn ang="0">
                <a:pos x="0" y="85"/>
              </a:cxn>
              <a:cxn ang="0">
                <a:pos x="0" y="88"/>
              </a:cxn>
              <a:cxn ang="0">
                <a:pos x="0" y="91"/>
              </a:cxn>
              <a:cxn ang="0">
                <a:pos x="2" y="97"/>
              </a:cxn>
              <a:cxn ang="0">
                <a:pos x="3" y="98"/>
              </a:cxn>
              <a:cxn ang="0">
                <a:pos x="5" y="98"/>
              </a:cxn>
              <a:cxn ang="0">
                <a:pos x="6" y="98"/>
              </a:cxn>
              <a:cxn ang="0">
                <a:pos x="7" y="97"/>
              </a:cxn>
              <a:cxn ang="0">
                <a:pos x="9" y="96"/>
              </a:cxn>
              <a:cxn ang="0">
                <a:pos x="12" y="92"/>
              </a:cxn>
              <a:cxn ang="0">
                <a:pos x="16" y="87"/>
              </a:cxn>
              <a:cxn ang="0">
                <a:pos x="20" y="80"/>
              </a:cxn>
              <a:cxn ang="0">
                <a:pos x="24" y="75"/>
              </a:cxn>
              <a:cxn ang="0">
                <a:pos x="28" y="70"/>
              </a:cxn>
              <a:cxn ang="0">
                <a:pos x="32" y="66"/>
              </a:cxn>
              <a:cxn ang="0">
                <a:pos x="34" y="62"/>
              </a:cxn>
              <a:cxn ang="0">
                <a:pos x="37" y="58"/>
              </a:cxn>
              <a:cxn ang="0">
                <a:pos x="44" y="42"/>
              </a:cxn>
              <a:cxn ang="0">
                <a:pos x="46" y="39"/>
              </a:cxn>
              <a:cxn ang="0">
                <a:pos x="49" y="36"/>
              </a:cxn>
              <a:cxn ang="0">
                <a:pos x="51" y="33"/>
              </a:cxn>
              <a:cxn ang="0">
                <a:pos x="54" y="30"/>
              </a:cxn>
              <a:cxn ang="0">
                <a:pos x="56" y="27"/>
              </a:cxn>
              <a:cxn ang="0">
                <a:pos x="57" y="24"/>
              </a:cxn>
              <a:cxn ang="0">
                <a:pos x="59" y="21"/>
              </a:cxn>
              <a:cxn ang="0">
                <a:pos x="62" y="15"/>
              </a:cxn>
              <a:cxn ang="0">
                <a:pos x="64" y="13"/>
              </a:cxn>
              <a:cxn ang="0">
                <a:pos x="65" y="13"/>
              </a:cxn>
              <a:cxn ang="0">
                <a:pos x="67" y="13"/>
              </a:cxn>
              <a:cxn ang="0">
                <a:pos x="67" y="13"/>
              </a:cxn>
              <a:cxn ang="0">
                <a:pos x="67" y="14"/>
              </a:cxn>
              <a:cxn ang="0">
                <a:pos x="67" y="15"/>
              </a:cxn>
              <a:cxn ang="0">
                <a:pos x="67" y="17"/>
              </a:cxn>
              <a:cxn ang="0">
                <a:pos x="67" y="18"/>
              </a:cxn>
              <a:cxn ang="0">
                <a:pos x="68" y="19"/>
              </a:cxn>
              <a:cxn ang="0">
                <a:pos x="69" y="21"/>
              </a:cxn>
              <a:cxn ang="0">
                <a:pos x="69" y="23"/>
              </a:cxn>
              <a:cxn ang="0">
                <a:pos x="69" y="26"/>
              </a:cxn>
              <a:cxn ang="0">
                <a:pos x="70" y="29"/>
              </a:cxn>
              <a:cxn ang="0">
                <a:pos x="70" y="31"/>
              </a:cxn>
              <a:cxn ang="0">
                <a:pos x="70" y="38"/>
              </a:cxn>
              <a:cxn ang="0">
                <a:pos x="70" y="56"/>
              </a:cxn>
              <a:cxn ang="0">
                <a:pos x="70" y="61"/>
              </a:cxn>
              <a:cxn ang="0">
                <a:pos x="71" y="66"/>
              </a:cxn>
              <a:cxn ang="0">
                <a:pos x="72" y="72"/>
              </a:cxn>
              <a:cxn ang="0">
                <a:pos x="74" y="77"/>
              </a:cxn>
              <a:cxn ang="0">
                <a:pos x="75" y="81"/>
              </a:cxn>
              <a:cxn ang="0">
                <a:pos x="76" y="84"/>
              </a:cxn>
              <a:cxn ang="0">
                <a:pos x="78" y="86"/>
              </a:cxn>
              <a:cxn ang="0">
                <a:pos x="79" y="88"/>
              </a:cxn>
              <a:cxn ang="0">
                <a:pos x="84" y="94"/>
              </a:cxn>
            </a:cxnLst>
            <a:rect l="0" t="0" r="r" b="b"/>
            <a:pathLst>
              <a:path w="85" h="99">
                <a:moveTo>
                  <a:pt x="16" y="0"/>
                </a:moveTo>
                <a:lnTo>
                  <a:pt x="16" y="11"/>
                </a:lnTo>
                <a:lnTo>
                  <a:pt x="15" y="18"/>
                </a:lnTo>
                <a:lnTo>
                  <a:pt x="13" y="25"/>
                </a:lnTo>
                <a:lnTo>
                  <a:pt x="11" y="33"/>
                </a:lnTo>
                <a:lnTo>
                  <a:pt x="6" y="54"/>
                </a:lnTo>
                <a:lnTo>
                  <a:pt x="2" y="74"/>
                </a:lnTo>
                <a:lnTo>
                  <a:pt x="0" y="80"/>
                </a:lnTo>
                <a:lnTo>
                  <a:pt x="0" y="85"/>
                </a:lnTo>
                <a:lnTo>
                  <a:pt x="0" y="88"/>
                </a:lnTo>
                <a:lnTo>
                  <a:pt x="0" y="91"/>
                </a:lnTo>
                <a:lnTo>
                  <a:pt x="2" y="97"/>
                </a:lnTo>
                <a:lnTo>
                  <a:pt x="3" y="98"/>
                </a:lnTo>
                <a:lnTo>
                  <a:pt x="5" y="98"/>
                </a:lnTo>
                <a:lnTo>
                  <a:pt x="6" y="98"/>
                </a:lnTo>
                <a:lnTo>
                  <a:pt x="7" y="97"/>
                </a:lnTo>
                <a:lnTo>
                  <a:pt x="9" y="96"/>
                </a:lnTo>
                <a:lnTo>
                  <a:pt x="12" y="92"/>
                </a:lnTo>
                <a:lnTo>
                  <a:pt x="16" y="87"/>
                </a:lnTo>
                <a:lnTo>
                  <a:pt x="20" y="80"/>
                </a:lnTo>
                <a:lnTo>
                  <a:pt x="24" y="75"/>
                </a:lnTo>
                <a:lnTo>
                  <a:pt x="28" y="70"/>
                </a:lnTo>
                <a:lnTo>
                  <a:pt x="32" y="66"/>
                </a:lnTo>
                <a:lnTo>
                  <a:pt x="34" y="62"/>
                </a:lnTo>
                <a:lnTo>
                  <a:pt x="37" y="58"/>
                </a:lnTo>
                <a:lnTo>
                  <a:pt x="44" y="42"/>
                </a:lnTo>
                <a:lnTo>
                  <a:pt x="46" y="39"/>
                </a:lnTo>
                <a:lnTo>
                  <a:pt x="49" y="36"/>
                </a:lnTo>
                <a:lnTo>
                  <a:pt x="51" y="33"/>
                </a:lnTo>
                <a:lnTo>
                  <a:pt x="54" y="30"/>
                </a:lnTo>
                <a:lnTo>
                  <a:pt x="56" y="27"/>
                </a:lnTo>
                <a:lnTo>
                  <a:pt x="57" y="24"/>
                </a:lnTo>
                <a:lnTo>
                  <a:pt x="59" y="21"/>
                </a:lnTo>
                <a:lnTo>
                  <a:pt x="62" y="15"/>
                </a:lnTo>
                <a:lnTo>
                  <a:pt x="64" y="13"/>
                </a:lnTo>
                <a:lnTo>
                  <a:pt x="65" y="13"/>
                </a:lnTo>
                <a:lnTo>
                  <a:pt x="67" y="13"/>
                </a:lnTo>
                <a:lnTo>
                  <a:pt x="67" y="14"/>
                </a:lnTo>
                <a:lnTo>
                  <a:pt x="67" y="15"/>
                </a:lnTo>
                <a:lnTo>
                  <a:pt x="67" y="17"/>
                </a:lnTo>
                <a:lnTo>
                  <a:pt x="67" y="18"/>
                </a:lnTo>
                <a:lnTo>
                  <a:pt x="68" y="19"/>
                </a:lnTo>
                <a:lnTo>
                  <a:pt x="69" y="21"/>
                </a:lnTo>
                <a:lnTo>
                  <a:pt x="69" y="23"/>
                </a:lnTo>
                <a:lnTo>
                  <a:pt x="69" y="26"/>
                </a:lnTo>
                <a:lnTo>
                  <a:pt x="70" y="29"/>
                </a:lnTo>
                <a:lnTo>
                  <a:pt x="70" y="31"/>
                </a:lnTo>
                <a:lnTo>
                  <a:pt x="70" y="38"/>
                </a:lnTo>
                <a:lnTo>
                  <a:pt x="70" y="56"/>
                </a:lnTo>
                <a:lnTo>
                  <a:pt x="70" y="61"/>
                </a:lnTo>
                <a:lnTo>
                  <a:pt x="71" y="66"/>
                </a:lnTo>
                <a:lnTo>
                  <a:pt x="72" y="72"/>
                </a:lnTo>
                <a:lnTo>
                  <a:pt x="74" y="77"/>
                </a:lnTo>
                <a:lnTo>
                  <a:pt x="75" y="81"/>
                </a:lnTo>
                <a:lnTo>
                  <a:pt x="76" y="84"/>
                </a:lnTo>
                <a:lnTo>
                  <a:pt x="78" y="86"/>
                </a:lnTo>
                <a:lnTo>
                  <a:pt x="79" y="88"/>
                </a:lnTo>
                <a:lnTo>
                  <a:pt x="84" y="9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SMARTPenAnnotation11"/>
          <p:cNvSpPr>
            <a:spLocks/>
          </p:cNvSpPr>
          <p:nvPr/>
        </p:nvSpPr>
        <p:spPr bwMode="auto">
          <a:xfrm>
            <a:off x="5465763" y="4248150"/>
            <a:ext cx="150812" cy="227013"/>
          </a:xfrm>
          <a:custGeom>
            <a:avLst/>
            <a:gdLst/>
            <a:ahLst/>
            <a:cxnLst>
              <a:cxn ang="0">
                <a:pos x="38" y="36"/>
              </a:cxn>
              <a:cxn ang="0">
                <a:pos x="34" y="43"/>
              </a:cxn>
              <a:cxn ang="0">
                <a:pos x="28" y="54"/>
              </a:cxn>
              <a:cxn ang="0">
                <a:pos x="18" y="80"/>
              </a:cxn>
              <a:cxn ang="0">
                <a:pos x="8" y="101"/>
              </a:cxn>
              <a:cxn ang="0">
                <a:pos x="3" y="111"/>
              </a:cxn>
              <a:cxn ang="0">
                <a:pos x="1" y="119"/>
              </a:cxn>
              <a:cxn ang="0">
                <a:pos x="0" y="119"/>
              </a:cxn>
              <a:cxn ang="0">
                <a:pos x="0" y="114"/>
              </a:cxn>
              <a:cxn ang="0">
                <a:pos x="1" y="108"/>
              </a:cxn>
              <a:cxn ang="0">
                <a:pos x="3" y="103"/>
              </a:cxn>
              <a:cxn ang="0">
                <a:pos x="8" y="94"/>
              </a:cxn>
              <a:cxn ang="0">
                <a:pos x="12" y="86"/>
              </a:cxn>
              <a:cxn ang="0">
                <a:pos x="17" y="79"/>
              </a:cxn>
              <a:cxn ang="0">
                <a:pos x="39" y="40"/>
              </a:cxn>
              <a:cxn ang="0">
                <a:pos x="51" y="25"/>
              </a:cxn>
              <a:cxn ang="0">
                <a:pos x="60" y="14"/>
              </a:cxn>
              <a:cxn ang="0">
                <a:pos x="67" y="7"/>
              </a:cxn>
              <a:cxn ang="0">
                <a:pos x="74" y="2"/>
              </a:cxn>
              <a:cxn ang="0">
                <a:pos x="79" y="0"/>
              </a:cxn>
              <a:cxn ang="0">
                <a:pos x="83" y="2"/>
              </a:cxn>
              <a:cxn ang="0">
                <a:pos x="86" y="4"/>
              </a:cxn>
              <a:cxn ang="0">
                <a:pos x="88" y="6"/>
              </a:cxn>
              <a:cxn ang="0">
                <a:pos x="90" y="11"/>
              </a:cxn>
              <a:cxn ang="0">
                <a:pos x="92" y="14"/>
              </a:cxn>
              <a:cxn ang="0">
                <a:pos x="93" y="19"/>
              </a:cxn>
              <a:cxn ang="0">
                <a:pos x="94" y="26"/>
              </a:cxn>
              <a:cxn ang="0">
                <a:pos x="94" y="42"/>
              </a:cxn>
              <a:cxn ang="0">
                <a:pos x="93" y="51"/>
              </a:cxn>
              <a:cxn ang="0">
                <a:pos x="86" y="78"/>
              </a:cxn>
              <a:cxn ang="0">
                <a:pos x="75" y="112"/>
              </a:cxn>
              <a:cxn ang="0">
                <a:pos x="72" y="121"/>
              </a:cxn>
              <a:cxn ang="0">
                <a:pos x="67" y="131"/>
              </a:cxn>
              <a:cxn ang="0">
                <a:pos x="64" y="137"/>
              </a:cxn>
              <a:cxn ang="0">
                <a:pos x="61" y="141"/>
              </a:cxn>
              <a:cxn ang="0">
                <a:pos x="59" y="142"/>
              </a:cxn>
              <a:cxn ang="0">
                <a:pos x="59" y="141"/>
              </a:cxn>
              <a:cxn ang="0">
                <a:pos x="63" y="137"/>
              </a:cxn>
            </a:cxnLst>
            <a:rect l="0" t="0" r="r" b="b"/>
            <a:pathLst>
              <a:path w="95" h="143">
                <a:moveTo>
                  <a:pt x="40" y="29"/>
                </a:moveTo>
                <a:lnTo>
                  <a:pt x="38" y="36"/>
                </a:lnTo>
                <a:lnTo>
                  <a:pt x="36" y="39"/>
                </a:lnTo>
                <a:lnTo>
                  <a:pt x="34" y="43"/>
                </a:lnTo>
                <a:lnTo>
                  <a:pt x="31" y="47"/>
                </a:lnTo>
                <a:lnTo>
                  <a:pt x="28" y="54"/>
                </a:lnTo>
                <a:lnTo>
                  <a:pt x="25" y="63"/>
                </a:lnTo>
                <a:lnTo>
                  <a:pt x="18" y="80"/>
                </a:lnTo>
                <a:lnTo>
                  <a:pt x="13" y="91"/>
                </a:lnTo>
                <a:lnTo>
                  <a:pt x="8" y="101"/>
                </a:lnTo>
                <a:lnTo>
                  <a:pt x="5" y="107"/>
                </a:lnTo>
                <a:lnTo>
                  <a:pt x="3" y="111"/>
                </a:lnTo>
                <a:lnTo>
                  <a:pt x="2" y="115"/>
                </a:lnTo>
                <a:lnTo>
                  <a:pt x="1" y="119"/>
                </a:lnTo>
                <a:lnTo>
                  <a:pt x="0" y="119"/>
                </a:lnTo>
                <a:lnTo>
                  <a:pt x="0" y="117"/>
                </a:lnTo>
                <a:lnTo>
                  <a:pt x="0" y="114"/>
                </a:lnTo>
                <a:lnTo>
                  <a:pt x="0" y="112"/>
                </a:lnTo>
                <a:lnTo>
                  <a:pt x="1" y="108"/>
                </a:lnTo>
                <a:lnTo>
                  <a:pt x="2" y="106"/>
                </a:lnTo>
                <a:lnTo>
                  <a:pt x="3" y="103"/>
                </a:lnTo>
                <a:lnTo>
                  <a:pt x="6" y="97"/>
                </a:lnTo>
                <a:lnTo>
                  <a:pt x="8" y="94"/>
                </a:lnTo>
                <a:lnTo>
                  <a:pt x="10" y="90"/>
                </a:lnTo>
                <a:lnTo>
                  <a:pt x="12" y="86"/>
                </a:lnTo>
                <a:lnTo>
                  <a:pt x="15" y="82"/>
                </a:lnTo>
                <a:lnTo>
                  <a:pt x="17" y="79"/>
                </a:lnTo>
                <a:lnTo>
                  <a:pt x="33" y="49"/>
                </a:lnTo>
                <a:lnTo>
                  <a:pt x="39" y="40"/>
                </a:lnTo>
                <a:lnTo>
                  <a:pt x="45" y="32"/>
                </a:lnTo>
                <a:lnTo>
                  <a:pt x="51" y="25"/>
                </a:lnTo>
                <a:lnTo>
                  <a:pt x="56" y="19"/>
                </a:lnTo>
                <a:lnTo>
                  <a:pt x="60" y="14"/>
                </a:lnTo>
                <a:lnTo>
                  <a:pt x="64" y="10"/>
                </a:lnTo>
                <a:lnTo>
                  <a:pt x="67" y="7"/>
                </a:lnTo>
                <a:lnTo>
                  <a:pt x="71" y="4"/>
                </a:lnTo>
                <a:lnTo>
                  <a:pt x="74" y="2"/>
                </a:lnTo>
                <a:lnTo>
                  <a:pt x="77" y="1"/>
                </a:lnTo>
                <a:lnTo>
                  <a:pt x="79" y="0"/>
                </a:lnTo>
                <a:lnTo>
                  <a:pt x="81" y="1"/>
                </a:lnTo>
                <a:lnTo>
                  <a:pt x="83" y="2"/>
                </a:lnTo>
                <a:lnTo>
                  <a:pt x="85" y="3"/>
                </a:lnTo>
                <a:lnTo>
                  <a:pt x="86" y="4"/>
                </a:lnTo>
                <a:lnTo>
                  <a:pt x="87" y="5"/>
                </a:lnTo>
                <a:lnTo>
                  <a:pt x="88" y="6"/>
                </a:lnTo>
                <a:lnTo>
                  <a:pt x="89" y="8"/>
                </a:lnTo>
                <a:lnTo>
                  <a:pt x="90" y="11"/>
                </a:lnTo>
                <a:lnTo>
                  <a:pt x="92" y="12"/>
                </a:lnTo>
                <a:lnTo>
                  <a:pt x="92" y="14"/>
                </a:lnTo>
                <a:lnTo>
                  <a:pt x="93" y="16"/>
                </a:lnTo>
                <a:lnTo>
                  <a:pt x="93" y="19"/>
                </a:lnTo>
                <a:lnTo>
                  <a:pt x="94" y="22"/>
                </a:lnTo>
                <a:lnTo>
                  <a:pt x="94" y="26"/>
                </a:lnTo>
                <a:lnTo>
                  <a:pt x="94" y="34"/>
                </a:lnTo>
                <a:lnTo>
                  <a:pt x="94" y="42"/>
                </a:lnTo>
                <a:lnTo>
                  <a:pt x="93" y="47"/>
                </a:lnTo>
                <a:lnTo>
                  <a:pt x="93" y="51"/>
                </a:lnTo>
                <a:lnTo>
                  <a:pt x="88" y="71"/>
                </a:lnTo>
                <a:lnTo>
                  <a:pt x="86" y="78"/>
                </a:lnTo>
                <a:lnTo>
                  <a:pt x="79" y="100"/>
                </a:lnTo>
                <a:lnTo>
                  <a:pt x="75" y="112"/>
                </a:lnTo>
                <a:lnTo>
                  <a:pt x="73" y="117"/>
                </a:lnTo>
                <a:lnTo>
                  <a:pt x="72" y="121"/>
                </a:lnTo>
                <a:lnTo>
                  <a:pt x="70" y="125"/>
                </a:lnTo>
                <a:lnTo>
                  <a:pt x="67" y="131"/>
                </a:lnTo>
                <a:lnTo>
                  <a:pt x="66" y="135"/>
                </a:lnTo>
                <a:lnTo>
                  <a:pt x="64" y="137"/>
                </a:lnTo>
                <a:lnTo>
                  <a:pt x="63" y="139"/>
                </a:lnTo>
                <a:lnTo>
                  <a:pt x="61" y="141"/>
                </a:lnTo>
                <a:lnTo>
                  <a:pt x="60" y="142"/>
                </a:lnTo>
                <a:lnTo>
                  <a:pt x="59" y="142"/>
                </a:lnTo>
                <a:lnTo>
                  <a:pt x="59" y="141"/>
                </a:lnTo>
                <a:lnTo>
                  <a:pt x="60" y="140"/>
                </a:lnTo>
                <a:lnTo>
                  <a:pt x="63" y="13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SMARTPenAnnotation12"/>
          <p:cNvSpPr>
            <a:spLocks/>
          </p:cNvSpPr>
          <p:nvPr/>
        </p:nvSpPr>
        <p:spPr bwMode="auto">
          <a:xfrm>
            <a:off x="5629275" y="4265613"/>
            <a:ext cx="52388" cy="7302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29" y="7"/>
              </a:cxn>
              <a:cxn ang="0">
                <a:pos x="27" y="10"/>
              </a:cxn>
              <a:cxn ang="0">
                <a:pos x="25" y="14"/>
              </a:cxn>
              <a:cxn ang="0">
                <a:pos x="23" y="18"/>
              </a:cxn>
              <a:cxn ang="0">
                <a:pos x="17" y="27"/>
              </a:cxn>
              <a:cxn ang="0">
                <a:pos x="15" y="31"/>
              </a:cxn>
              <a:cxn ang="0">
                <a:pos x="12" y="34"/>
              </a:cxn>
              <a:cxn ang="0">
                <a:pos x="10" y="36"/>
              </a:cxn>
              <a:cxn ang="0">
                <a:pos x="8" y="37"/>
              </a:cxn>
              <a:cxn ang="0">
                <a:pos x="7" y="39"/>
              </a:cxn>
              <a:cxn ang="0">
                <a:pos x="5" y="40"/>
              </a:cxn>
              <a:cxn ang="0">
                <a:pos x="0" y="45"/>
              </a:cxn>
            </a:cxnLst>
            <a:rect l="0" t="0" r="r" b="b"/>
            <a:pathLst>
              <a:path w="33" h="46">
                <a:moveTo>
                  <a:pt x="32" y="0"/>
                </a:moveTo>
                <a:lnTo>
                  <a:pt x="29" y="7"/>
                </a:lnTo>
                <a:lnTo>
                  <a:pt x="27" y="10"/>
                </a:lnTo>
                <a:lnTo>
                  <a:pt x="25" y="14"/>
                </a:lnTo>
                <a:lnTo>
                  <a:pt x="23" y="18"/>
                </a:lnTo>
                <a:lnTo>
                  <a:pt x="17" y="27"/>
                </a:lnTo>
                <a:lnTo>
                  <a:pt x="15" y="31"/>
                </a:lnTo>
                <a:lnTo>
                  <a:pt x="12" y="34"/>
                </a:lnTo>
                <a:lnTo>
                  <a:pt x="10" y="36"/>
                </a:lnTo>
                <a:lnTo>
                  <a:pt x="8" y="37"/>
                </a:lnTo>
                <a:lnTo>
                  <a:pt x="7" y="39"/>
                </a:lnTo>
                <a:lnTo>
                  <a:pt x="5" y="40"/>
                </a:lnTo>
                <a:lnTo>
                  <a:pt x="0" y="4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SMARTPenAnnotation13"/>
          <p:cNvSpPr>
            <a:spLocks/>
          </p:cNvSpPr>
          <p:nvPr/>
        </p:nvSpPr>
        <p:spPr bwMode="auto">
          <a:xfrm>
            <a:off x="5722938" y="4051300"/>
            <a:ext cx="22225" cy="30163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8" y="4"/>
              </a:cxn>
              <a:cxn ang="0">
                <a:pos x="7" y="6"/>
              </a:cxn>
              <a:cxn ang="0">
                <a:pos x="6" y="8"/>
              </a:cxn>
              <a:cxn ang="0">
                <a:pos x="5" y="10"/>
              </a:cxn>
              <a:cxn ang="0">
                <a:pos x="4" y="11"/>
              </a:cxn>
              <a:cxn ang="0">
                <a:pos x="3" y="13"/>
              </a:cxn>
              <a:cxn ang="0">
                <a:pos x="0" y="18"/>
              </a:cxn>
            </a:cxnLst>
            <a:rect l="0" t="0" r="r" b="b"/>
            <a:pathLst>
              <a:path w="14" h="19">
                <a:moveTo>
                  <a:pt x="13" y="0"/>
                </a:moveTo>
                <a:lnTo>
                  <a:pt x="8" y="4"/>
                </a:lnTo>
                <a:lnTo>
                  <a:pt x="7" y="6"/>
                </a:lnTo>
                <a:lnTo>
                  <a:pt x="6" y="8"/>
                </a:lnTo>
                <a:lnTo>
                  <a:pt x="5" y="10"/>
                </a:lnTo>
                <a:lnTo>
                  <a:pt x="4" y="11"/>
                </a:lnTo>
                <a:lnTo>
                  <a:pt x="3" y="13"/>
                </a:lnTo>
                <a:lnTo>
                  <a:pt x="0" y="1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SMARTPenAnnotation14"/>
          <p:cNvSpPr>
            <a:spLocks/>
          </p:cNvSpPr>
          <p:nvPr/>
        </p:nvSpPr>
        <p:spPr bwMode="auto">
          <a:xfrm>
            <a:off x="5737225" y="4151313"/>
            <a:ext cx="36513" cy="265112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7"/>
              </a:cxn>
              <a:cxn ang="0">
                <a:pos x="18" y="10"/>
              </a:cxn>
              <a:cxn ang="0">
                <a:pos x="19" y="13"/>
              </a:cxn>
              <a:cxn ang="0">
                <a:pos x="20" y="16"/>
              </a:cxn>
              <a:cxn ang="0">
                <a:pos x="21" y="19"/>
              </a:cxn>
              <a:cxn ang="0">
                <a:pos x="21" y="22"/>
              </a:cxn>
              <a:cxn ang="0">
                <a:pos x="21" y="25"/>
              </a:cxn>
              <a:cxn ang="0">
                <a:pos x="22" y="28"/>
              </a:cxn>
              <a:cxn ang="0">
                <a:pos x="22" y="36"/>
              </a:cxn>
              <a:cxn ang="0">
                <a:pos x="22" y="56"/>
              </a:cxn>
              <a:cxn ang="0">
                <a:pos x="21" y="63"/>
              </a:cxn>
              <a:cxn ang="0">
                <a:pos x="21" y="69"/>
              </a:cxn>
              <a:cxn ang="0">
                <a:pos x="16" y="95"/>
              </a:cxn>
              <a:cxn ang="0">
                <a:pos x="0" y="166"/>
              </a:cxn>
            </a:cxnLst>
            <a:rect l="0" t="0" r="r" b="b"/>
            <a:pathLst>
              <a:path w="23" h="167">
                <a:moveTo>
                  <a:pt x="18" y="0"/>
                </a:moveTo>
                <a:lnTo>
                  <a:pt x="18" y="7"/>
                </a:lnTo>
                <a:lnTo>
                  <a:pt x="18" y="10"/>
                </a:lnTo>
                <a:lnTo>
                  <a:pt x="19" y="13"/>
                </a:lnTo>
                <a:lnTo>
                  <a:pt x="20" y="16"/>
                </a:lnTo>
                <a:lnTo>
                  <a:pt x="21" y="19"/>
                </a:lnTo>
                <a:lnTo>
                  <a:pt x="21" y="22"/>
                </a:lnTo>
                <a:lnTo>
                  <a:pt x="21" y="25"/>
                </a:lnTo>
                <a:lnTo>
                  <a:pt x="22" y="28"/>
                </a:lnTo>
                <a:lnTo>
                  <a:pt x="22" y="36"/>
                </a:lnTo>
                <a:lnTo>
                  <a:pt x="22" y="56"/>
                </a:lnTo>
                <a:lnTo>
                  <a:pt x="21" y="63"/>
                </a:lnTo>
                <a:lnTo>
                  <a:pt x="21" y="69"/>
                </a:lnTo>
                <a:lnTo>
                  <a:pt x="16" y="95"/>
                </a:lnTo>
                <a:lnTo>
                  <a:pt x="0" y="16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SMARTPenAnnotation15"/>
          <p:cNvSpPr>
            <a:spLocks/>
          </p:cNvSpPr>
          <p:nvPr/>
        </p:nvSpPr>
        <p:spPr bwMode="auto">
          <a:xfrm>
            <a:off x="5715000" y="4294188"/>
            <a:ext cx="152400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"/>
              </a:cxn>
              <a:cxn ang="0">
                <a:pos x="1" y="10"/>
              </a:cxn>
              <a:cxn ang="0">
                <a:pos x="1" y="13"/>
              </a:cxn>
              <a:cxn ang="0">
                <a:pos x="2" y="16"/>
              </a:cxn>
              <a:cxn ang="0">
                <a:pos x="4" y="18"/>
              </a:cxn>
              <a:cxn ang="0">
                <a:pos x="5" y="21"/>
              </a:cxn>
              <a:cxn ang="0">
                <a:pos x="6" y="23"/>
              </a:cxn>
              <a:cxn ang="0">
                <a:pos x="8" y="24"/>
              </a:cxn>
              <a:cxn ang="0">
                <a:pos x="9" y="26"/>
              </a:cxn>
              <a:cxn ang="0">
                <a:pos x="11" y="28"/>
              </a:cxn>
              <a:cxn ang="0">
                <a:pos x="13" y="29"/>
              </a:cxn>
              <a:cxn ang="0">
                <a:pos x="16" y="31"/>
              </a:cxn>
              <a:cxn ang="0">
                <a:pos x="20" y="32"/>
              </a:cxn>
              <a:cxn ang="0">
                <a:pos x="23" y="33"/>
              </a:cxn>
              <a:cxn ang="0">
                <a:pos x="26" y="34"/>
              </a:cxn>
              <a:cxn ang="0">
                <a:pos x="30" y="35"/>
              </a:cxn>
              <a:cxn ang="0">
                <a:pos x="35" y="34"/>
              </a:cxn>
              <a:cxn ang="0">
                <a:pos x="43" y="34"/>
              </a:cxn>
              <a:cxn ang="0">
                <a:pos x="51" y="33"/>
              </a:cxn>
              <a:cxn ang="0">
                <a:pos x="68" y="30"/>
              </a:cxn>
              <a:cxn ang="0">
                <a:pos x="95" y="27"/>
              </a:cxn>
            </a:cxnLst>
            <a:rect l="0" t="0" r="r" b="b"/>
            <a:pathLst>
              <a:path w="96" h="36">
                <a:moveTo>
                  <a:pt x="0" y="0"/>
                </a:moveTo>
                <a:lnTo>
                  <a:pt x="0" y="7"/>
                </a:lnTo>
                <a:lnTo>
                  <a:pt x="1" y="10"/>
                </a:lnTo>
                <a:lnTo>
                  <a:pt x="1" y="13"/>
                </a:lnTo>
                <a:lnTo>
                  <a:pt x="2" y="16"/>
                </a:lnTo>
                <a:lnTo>
                  <a:pt x="4" y="18"/>
                </a:lnTo>
                <a:lnTo>
                  <a:pt x="5" y="21"/>
                </a:lnTo>
                <a:lnTo>
                  <a:pt x="6" y="23"/>
                </a:lnTo>
                <a:lnTo>
                  <a:pt x="8" y="24"/>
                </a:lnTo>
                <a:lnTo>
                  <a:pt x="9" y="26"/>
                </a:lnTo>
                <a:lnTo>
                  <a:pt x="11" y="28"/>
                </a:lnTo>
                <a:lnTo>
                  <a:pt x="13" y="29"/>
                </a:lnTo>
                <a:lnTo>
                  <a:pt x="16" y="31"/>
                </a:lnTo>
                <a:lnTo>
                  <a:pt x="20" y="32"/>
                </a:lnTo>
                <a:lnTo>
                  <a:pt x="23" y="33"/>
                </a:lnTo>
                <a:lnTo>
                  <a:pt x="26" y="34"/>
                </a:lnTo>
                <a:lnTo>
                  <a:pt x="30" y="35"/>
                </a:lnTo>
                <a:lnTo>
                  <a:pt x="35" y="34"/>
                </a:lnTo>
                <a:lnTo>
                  <a:pt x="43" y="34"/>
                </a:lnTo>
                <a:lnTo>
                  <a:pt x="51" y="33"/>
                </a:lnTo>
                <a:lnTo>
                  <a:pt x="68" y="30"/>
                </a:lnTo>
                <a:lnTo>
                  <a:pt x="95" y="2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0" name="SMARTPenAnnotation16"/>
          <p:cNvSpPr>
            <a:spLocks/>
          </p:cNvSpPr>
          <p:nvPr/>
        </p:nvSpPr>
        <p:spPr bwMode="auto">
          <a:xfrm>
            <a:off x="5837238" y="4271963"/>
            <a:ext cx="30162" cy="952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5" y="7"/>
              </a:cxn>
              <a:cxn ang="0">
                <a:pos x="14" y="10"/>
              </a:cxn>
              <a:cxn ang="0">
                <a:pos x="14" y="13"/>
              </a:cxn>
              <a:cxn ang="0">
                <a:pos x="14" y="16"/>
              </a:cxn>
              <a:cxn ang="0">
                <a:pos x="13" y="19"/>
              </a:cxn>
              <a:cxn ang="0">
                <a:pos x="12" y="22"/>
              </a:cxn>
              <a:cxn ang="0">
                <a:pos x="11" y="25"/>
              </a:cxn>
              <a:cxn ang="0">
                <a:pos x="8" y="33"/>
              </a:cxn>
              <a:cxn ang="0">
                <a:pos x="7" y="37"/>
              </a:cxn>
              <a:cxn ang="0">
                <a:pos x="5" y="41"/>
              </a:cxn>
              <a:cxn ang="0">
                <a:pos x="4" y="44"/>
              </a:cxn>
              <a:cxn ang="0">
                <a:pos x="2" y="47"/>
              </a:cxn>
              <a:cxn ang="0">
                <a:pos x="1" y="50"/>
              </a:cxn>
              <a:cxn ang="0">
                <a:pos x="1" y="52"/>
              </a:cxn>
              <a:cxn ang="0">
                <a:pos x="0" y="59"/>
              </a:cxn>
            </a:cxnLst>
            <a:rect l="0" t="0" r="r" b="b"/>
            <a:pathLst>
              <a:path w="19" h="60">
                <a:moveTo>
                  <a:pt x="18" y="0"/>
                </a:moveTo>
                <a:lnTo>
                  <a:pt x="15" y="7"/>
                </a:lnTo>
                <a:lnTo>
                  <a:pt x="14" y="10"/>
                </a:lnTo>
                <a:lnTo>
                  <a:pt x="14" y="13"/>
                </a:lnTo>
                <a:lnTo>
                  <a:pt x="14" y="16"/>
                </a:lnTo>
                <a:lnTo>
                  <a:pt x="13" y="19"/>
                </a:lnTo>
                <a:lnTo>
                  <a:pt x="12" y="22"/>
                </a:lnTo>
                <a:lnTo>
                  <a:pt x="11" y="25"/>
                </a:lnTo>
                <a:lnTo>
                  <a:pt x="8" y="33"/>
                </a:lnTo>
                <a:lnTo>
                  <a:pt x="7" y="37"/>
                </a:lnTo>
                <a:lnTo>
                  <a:pt x="5" y="41"/>
                </a:lnTo>
                <a:lnTo>
                  <a:pt x="4" y="44"/>
                </a:lnTo>
                <a:lnTo>
                  <a:pt x="2" y="47"/>
                </a:lnTo>
                <a:lnTo>
                  <a:pt x="1" y="50"/>
                </a:lnTo>
                <a:lnTo>
                  <a:pt x="1" y="52"/>
                </a:lnTo>
                <a:lnTo>
                  <a:pt x="0" y="59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1" name="SMARTPenAnnotation17"/>
          <p:cNvSpPr>
            <a:spLocks/>
          </p:cNvSpPr>
          <p:nvPr/>
        </p:nvSpPr>
        <p:spPr bwMode="auto">
          <a:xfrm>
            <a:off x="5872163" y="4222750"/>
            <a:ext cx="30162" cy="7938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0"/>
              </a:cxn>
              <a:cxn ang="0">
                <a:pos x="8" y="0"/>
              </a:cxn>
              <a:cxn ang="0">
                <a:pos x="6" y="1"/>
              </a:cxn>
              <a:cxn ang="0">
                <a:pos x="0" y="4"/>
              </a:cxn>
            </a:cxnLst>
            <a:rect l="0" t="0" r="r" b="b"/>
            <a:pathLst>
              <a:path w="19" h="5">
                <a:moveTo>
                  <a:pt x="18" y="0"/>
                </a:moveTo>
                <a:lnTo>
                  <a:pt x="11" y="0"/>
                </a:lnTo>
                <a:lnTo>
                  <a:pt x="8" y="0"/>
                </a:lnTo>
                <a:lnTo>
                  <a:pt x="6" y="1"/>
                </a:lnTo>
                <a:lnTo>
                  <a:pt x="0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2" name="SMARTPenAnnotation18"/>
          <p:cNvSpPr>
            <a:spLocks/>
          </p:cNvSpPr>
          <p:nvPr/>
        </p:nvSpPr>
        <p:spPr bwMode="auto">
          <a:xfrm>
            <a:off x="5900738" y="4251325"/>
            <a:ext cx="244475" cy="125413"/>
          </a:xfrm>
          <a:custGeom>
            <a:avLst/>
            <a:gdLst/>
            <a:ahLst/>
            <a:cxnLst>
              <a:cxn ang="0">
                <a:pos x="38" y="9"/>
              </a:cxn>
              <a:cxn ang="0">
                <a:pos x="33" y="15"/>
              </a:cxn>
              <a:cxn ang="0">
                <a:pos x="27" y="22"/>
              </a:cxn>
              <a:cxn ang="0">
                <a:pos x="22" y="29"/>
              </a:cxn>
              <a:cxn ang="0">
                <a:pos x="9" y="51"/>
              </a:cxn>
              <a:cxn ang="0">
                <a:pos x="3" y="62"/>
              </a:cxn>
              <a:cxn ang="0">
                <a:pos x="1" y="67"/>
              </a:cxn>
              <a:cxn ang="0">
                <a:pos x="1" y="71"/>
              </a:cxn>
              <a:cxn ang="0">
                <a:pos x="1" y="76"/>
              </a:cxn>
              <a:cxn ang="0">
                <a:pos x="4" y="78"/>
              </a:cxn>
              <a:cxn ang="0">
                <a:pos x="6" y="77"/>
              </a:cxn>
              <a:cxn ang="0">
                <a:pos x="13" y="76"/>
              </a:cxn>
              <a:cxn ang="0">
                <a:pos x="19" y="74"/>
              </a:cxn>
              <a:cxn ang="0">
                <a:pos x="36" y="62"/>
              </a:cxn>
              <a:cxn ang="0">
                <a:pos x="49" y="52"/>
              </a:cxn>
              <a:cxn ang="0">
                <a:pos x="56" y="46"/>
              </a:cxn>
              <a:cxn ang="0">
                <a:pos x="61" y="39"/>
              </a:cxn>
              <a:cxn ang="0">
                <a:pos x="65" y="31"/>
              </a:cxn>
              <a:cxn ang="0">
                <a:pos x="66" y="27"/>
              </a:cxn>
              <a:cxn ang="0">
                <a:pos x="66" y="23"/>
              </a:cxn>
              <a:cxn ang="0">
                <a:pos x="63" y="18"/>
              </a:cxn>
              <a:cxn ang="0">
                <a:pos x="57" y="18"/>
              </a:cxn>
              <a:cxn ang="0">
                <a:pos x="50" y="17"/>
              </a:cxn>
              <a:cxn ang="0">
                <a:pos x="26" y="13"/>
              </a:cxn>
              <a:cxn ang="0">
                <a:pos x="26" y="11"/>
              </a:cxn>
              <a:cxn ang="0">
                <a:pos x="28" y="10"/>
              </a:cxn>
              <a:cxn ang="0">
                <a:pos x="36" y="6"/>
              </a:cxn>
              <a:cxn ang="0">
                <a:pos x="44" y="4"/>
              </a:cxn>
              <a:cxn ang="0">
                <a:pos x="49" y="2"/>
              </a:cxn>
              <a:cxn ang="0">
                <a:pos x="54" y="1"/>
              </a:cxn>
              <a:cxn ang="0">
                <a:pos x="62" y="0"/>
              </a:cxn>
              <a:cxn ang="0">
                <a:pos x="65" y="0"/>
              </a:cxn>
              <a:cxn ang="0">
                <a:pos x="72" y="3"/>
              </a:cxn>
              <a:cxn ang="0">
                <a:pos x="74" y="4"/>
              </a:cxn>
              <a:cxn ang="0">
                <a:pos x="76" y="6"/>
              </a:cxn>
              <a:cxn ang="0">
                <a:pos x="79" y="13"/>
              </a:cxn>
              <a:cxn ang="0">
                <a:pos x="80" y="19"/>
              </a:cxn>
              <a:cxn ang="0">
                <a:pos x="81" y="26"/>
              </a:cxn>
              <a:cxn ang="0">
                <a:pos x="80" y="34"/>
              </a:cxn>
              <a:cxn ang="0">
                <a:pos x="79" y="39"/>
              </a:cxn>
              <a:cxn ang="0">
                <a:pos x="76" y="41"/>
              </a:cxn>
              <a:cxn ang="0">
                <a:pos x="73" y="40"/>
              </a:cxn>
              <a:cxn ang="0">
                <a:pos x="76" y="36"/>
              </a:cxn>
              <a:cxn ang="0">
                <a:pos x="78" y="31"/>
              </a:cxn>
              <a:cxn ang="0">
                <a:pos x="81" y="27"/>
              </a:cxn>
              <a:cxn ang="0">
                <a:pos x="84" y="24"/>
              </a:cxn>
              <a:cxn ang="0">
                <a:pos x="87" y="21"/>
              </a:cxn>
              <a:cxn ang="0">
                <a:pos x="97" y="11"/>
              </a:cxn>
              <a:cxn ang="0">
                <a:pos x="105" y="5"/>
              </a:cxn>
              <a:cxn ang="0">
                <a:pos x="112" y="2"/>
              </a:cxn>
              <a:cxn ang="0">
                <a:pos x="118" y="1"/>
              </a:cxn>
              <a:cxn ang="0">
                <a:pos x="126" y="0"/>
              </a:cxn>
              <a:cxn ang="0">
                <a:pos x="129" y="0"/>
              </a:cxn>
              <a:cxn ang="0">
                <a:pos x="133" y="3"/>
              </a:cxn>
              <a:cxn ang="0">
                <a:pos x="136" y="6"/>
              </a:cxn>
              <a:cxn ang="0">
                <a:pos x="141" y="10"/>
              </a:cxn>
              <a:cxn ang="0">
                <a:pos x="143" y="13"/>
              </a:cxn>
              <a:cxn ang="0">
                <a:pos x="143" y="16"/>
              </a:cxn>
              <a:cxn ang="0">
                <a:pos x="144" y="19"/>
              </a:cxn>
              <a:cxn ang="0">
                <a:pos x="144" y="43"/>
              </a:cxn>
              <a:cxn ang="0">
                <a:pos x="149" y="42"/>
              </a:cxn>
              <a:cxn ang="0">
                <a:pos x="151" y="39"/>
              </a:cxn>
            </a:cxnLst>
            <a:rect l="0" t="0" r="r" b="b"/>
            <a:pathLst>
              <a:path w="154" h="79">
                <a:moveTo>
                  <a:pt x="41" y="4"/>
                </a:moveTo>
                <a:lnTo>
                  <a:pt x="38" y="9"/>
                </a:lnTo>
                <a:lnTo>
                  <a:pt x="36" y="12"/>
                </a:lnTo>
                <a:lnTo>
                  <a:pt x="33" y="15"/>
                </a:lnTo>
                <a:lnTo>
                  <a:pt x="29" y="19"/>
                </a:lnTo>
                <a:lnTo>
                  <a:pt x="27" y="22"/>
                </a:lnTo>
                <a:lnTo>
                  <a:pt x="24" y="26"/>
                </a:lnTo>
                <a:lnTo>
                  <a:pt x="22" y="29"/>
                </a:lnTo>
                <a:lnTo>
                  <a:pt x="12" y="46"/>
                </a:lnTo>
                <a:lnTo>
                  <a:pt x="9" y="51"/>
                </a:lnTo>
                <a:lnTo>
                  <a:pt x="4" y="59"/>
                </a:lnTo>
                <a:lnTo>
                  <a:pt x="3" y="62"/>
                </a:lnTo>
                <a:lnTo>
                  <a:pt x="2" y="65"/>
                </a:lnTo>
                <a:lnTo>
                  <a:pt x="1" y="67"/>
                </a:lnTo>
                <a:lnTo>
                  <a:pt x="1" y="69"/>
                </a:lnTo>
                <a:lnTo>
                  <a:pt x="1" y="71"/>
                </a:lnTo>
                <a:lnTo>
                  <a:pt x="0" y="75"/>
                </a:lnTo>
                <a:lnTo>
                  <a:pt x="1" y="76"/>
                </a:lnTo>
                <a:lnTo>
                  <a:pt x="2" y="78"/>
                </a:lnTo>
                <a:lnTo>
                  <a:pt x="4" y="78"/>
                </a:lnTo>
                <a:lnTo>
                  <a:pt x="5" y="78"/>
                </a:lnTo>
                <a:lnTo>
                  <a:pt x="6" y="77"/>
                </a:lnTo>
                <a:lnTo>
                  <a:pt x="10" y="77"/>
                </a:lnTo>
                <a:lnTo>
                  <a:pt x="13" y="76"/>
                </a:lnTo>
                <a:lnTo>
                  <a:pt x="15" y="76"/>
                </a:lnTo>
                <a:lnTo>
                  <a:pt x="19" y="74"/>
                </a:lnTo>
                <a:lnTo>
                  <a:pt x="22" y="71"/>
                </a:lnTo>
                <a:lnTo>
                  <a:pt x="36" y="62"/>
                </a:lnTo>
                <a:lnTo>
                  <a:pt x="45" y="55"/>
                </a:lnTo>
                <a:lnTo>
                  <a:pt x="49" y="52"/>
                </a:lnTo>
                <a:lnTo>
                  <a:pt x="53" y="49"/>
                </a:lnTo>
                <a:lnTo>
                  <a:pt x="56" y="46"/>
                </a:lnTo>
                <a:lnTo>
                  <a:pt x="59" y="43"/>
                </a:lnTo>
                <a:lnTo>
                  <a:pt x="61" y="39"/>
                </a:lnTo>
                <a:lnTo>
                  <a:pt x="63" y="35"/>
                </a:lnTo>
                <a:lnTo>
                  <a:pt x="65" y="31"/>
                </a:lnTo>
                <a:lnTo>
                  <a:pt x="66" y="29"/>
                </a:lnTo>
                <a:lnTo>
                  <a:pt x="66" y="27"/>
                </a:lnTo>
                <a:lnTo>
                  <a:pt x="66" y="25"/>
                </a:lnTo>
                <a:lnTo>
                  <a:pt x="66" y="23"/>
                </a:lnTo>
                <a:lnTo>
                  <a:pt x="64" y="19"/>
                </a:lnTo>
                <a:lnTo>
                  <a:pt x="63" y="18"/>
                </a:lnTo>
                <a:lnTo>
                  <a:pt x="61" y="18"/>
                </a:lnTo>
                <a:lnTo>
                  <a:pt x="57" y="18"/>
                </a:lnTo>
                <a:lnTo>
                  <a:pt x="54" y="18"/>
                </a:lnTo>
                <a:lnTo>
                  <a:pt x="50" y="17"/>
                </a:lnTo>
                <a:lnTo>
                  <a:pt x="27" y="14"/>
                </a:lnTo>
                <a:lnTo>
                  <a:pt x="26" y="13"/>
                </a:lnTo>
                <a:lnTo>
                  <a:pt x="26" y="12"/>
                </a:lnTo>
                <a:lnTo>
                  <a:pt x="26" y="11"/>
                </a:lnTo>
                <a:lnTo>
                  <a:pt x="27" y="10"/>
                </a:lnTo>
                <a:lnTo>
                  <a:pt x="28" y="10"/>
                </a:lnTo>
                <a:lnTo>
                  <a:pt x="31" y="8"/>
                </a:lnTo>
                <a:lnTo>
                  <a:pt x="36" y="6"/>
                </a:lnTo>
                <a:lnTo>
                  <a:pt x="40" y="5"/>
                </a:lnTo>
                <a:lnTo>
                  <a:pt x="44" y="4"/>
                </a:lnTo>
                <a:lnTo>
                  <a:pt x="46" y="3"/>
                </a:lnTo>
                <a:lnTo>
                  <a:pt x="49" y="2"/>
                </a:lnTo>
                <a:lnTo>
                  <a:pt x="51" y="1"/>
                </a:lnTo>
                <a:lnTo>
                  <a:pt x="54" y="1"/>
                </a:lnTo>
                <a:lnTo>
                  <a:pt x="57" y="0"/>
                </a:lnTo>
                <a:lnTo>
                  <a:pt x="62" y="0"/>
                </a:lnTo>
                <a:lnTo>
                  <a:pt x="64" y="0"/>
                </a:lnTo>
                <a:lnTo>
                  <a:pt x="65" y="0"/>
                </a:lnTo>
                <a:lnTo>
                  <a:pt x="69" y="2"/>
                </a:lnTo>
                <a:lnTo>
                  <a:pt x="72" y="3"/>
                </a:lnTo>
                <a:lnTo>
                  <a:pt x="73" y="3"/>
                </a:lnTo>
                <a:lnTo>
                  <a:pt x="74" y="4"/>
                </a:lnTo>
                <a:lnTo>
                  <a:pt x="75" y="5"/>
                </a:lnTo>
                <a:lnTo>
                  <a:pt x="76" y="6"/>
                </a:lnTo>
                <a:lnTo>
                  <a:pt x="76" y="8"/>
                </a:lnTo>
                <a:lnTo>
                  <a:pt x="79" y="13"/>
                </a:lnTo>
                <a:lnTo>
                  <a:pt x="79" y="16"/>
                </a:lnTo>
                <a:lnTo>
                  <a:pt x="80" y="19"/>
                </a:lnTo>
                <a:lnTo>
                  <a:pt x="80" y="23"/>
                </a:lnTo>
                <a:lnTo>
                  <a:pt x="81" y="26"/>
                </a:lnTo>
                <a:lnTo>
                  <a:pt x="81" y="31"/>
                </a:lnTo>
                <a:lnTo>
                  <a:pt x="80" y="34"/>
                </a:lnTo>
                <a:lnTo>
                  <a:pt x="80" y="36"/>
                </a:lnTo>
                <a:lnTo>
                  <a:pt x="79" y="39"/>
                </a:lnTo>
                <a:lnTo>
                  <a:pt x="77" y="40"/>
                </a:lnTo>
                <a:lnTo>
                  <a:pt x="76" y="41"/>
                </a:lnTo>
                <a:lnTo>
                  <a:pt x="73" y="40"/>
                </a:lnTo>
                <a:lnTo>
                  <a:pt x="75" y="38"/>
                </a:lnTo>
                <a:lnTo>
                  <a:pt x="76" y="36"/>
                </a:lnTo>
                <a:lnTo>
                  <a:pt x="77" y="34"/>
                </a:lnTo>
                <a:lnTo>
                  <a:pt x="78" y="31"/>
                </a:lnTo>
                <a:lnTo>
                  <a:pt x="80" y="29"/>
                </a:lnTo>
                <a:lnTo>
                  <a:pt x="81" y="27"/>
                </a:lnTo>
                <a:lnTo>
                  <a:pt x="83" y="26"/>
                </a:lnTo>
                <a:lnTo>
                  <a:pt x="84" y="24"/>
                </a:lnTo>
                <a:lnTo>
                  <a:pt x="86" y="22"/>
                </a:lnTo>
                <a:lnTo>
                  <a:pt x="87" y="21"/>
                </a:lnTo>
                <a:lnTo>
                  <a:pt x="94" y="14"/>
                </a:lnTo>
                <a:lnTo>
                  <a:pt x="97" y="11"/>
                </a:lnTo>
                <a:lnTo>
                  <a:pt x="101" y="8"/>
                </a:lnTo>
                <a:lnTo>
                  <a:pt x="105" y="5"/>
                </a:lnTo>
                <a:lnTo>
                  <a:pt x="108" y="3"/>
                </a:lnTo>
                <a:lnTo>
                  <a:pt x="112" y="2"/>
                </a:lnTo>
                <a:lnTo>
                  <a:pt x="115" y="1"/>
                </a:lnTo>
                <a:lnTo>
                  <a:pt x="118" y="1"/>
                </a:lnTo>
                <a:lnTo>
                  <a:pt x="122" y="0"/>
                </a:lnTo>
                <a:lnTo>
                  <a:pt x="126" y="0"/>
                </a:lnTo>
                <a:lnTo>
                  <a:pt x="127" y="0"/>
                </a:lnTo>
                <a:lnTo>
                  <a:pt x="129" y="0"/>
                </a:lnTo>
                <a:lnTo>
                  <a:pt x="132" y="2"/>
                </a:lnTo>
                <a:lnTo>
                  <a:pt x="133" y="3"/>
                </a:lnTo>
                <a:lnTo>
                  <a:pt x="135" y="4"/>
                </a:lnTo>
                <a:lnTo>
                  <a:pt x="136" y="6"/>
                </a:lnTo>
                <a:lnTo>
                  <a:pt x="139" y="9"/>
                </a:lnTo>
                <a:lnTo>
                  <a:pt x="141" y="10"/>
                </a:lnTo>
                <a:lnTo>
                  <a:pt x="142" y="12"/>
                </a:lnTo>
                <a:lnTo>
                  <a:pt x="143" y="13"/>
                </a:lnTo>
                <a:lnTo>
                  <a:pt x="143" y="15"/>
                </a:lnTo>
                <a:lnTo>
                  <a:pt x="143" y="16"/>
                </a:lnTo>
                <a:lnTo>
                  <a:pt x="144" y="18"/>
                </a:lnTo>
                <a:lnTo>
                  <a:pt x="144" y="19"/>
                </a:lnTo>
                <a:lnTo>
                  <a:pt x="144" y="29"/>
                </a:lnTo>
                <a:lnTo>
                  <a:pt x="144" y="43"/>
                </a:lnTo>
                <a:lnTo>
                  <a:pt x="145" y="43"/>
                </a:lnTo>
                <a:lnTo>
                  <a:pt x="149" y="42"/>
                </a:lnTo>
                <a:lnTo>
                  <a:pt x="150" y="41"/>
                </a:lnTo>
                <a:lnTo>
                  <a:pt x="151" y="39"/>
                </a:lnTo>
                <a:lnTo>
                  <a:pt x="153" y="3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3" name="SMARTPenAnnotation19"/>
          <p:cNvSpPr>
            <a:spLocks/>
          </p:cNvSpPr>
          <p:nvPr/>
        </p:nvSpPr>
        <p:spPr bwMode="auto">
          <a:xfrm>
            <a:off x="6151563" y="4179888"/>
            <a:ext cx="133350" cy="157162"/>
          </a:xfrm>
          <a:custGeom>
            <a:avLst/>
            <a:gdLst/>
            <a:ahLst/>
            <a:cxnLst>
              <a:cxn ang="0">
                <a:pos x="67" y="0"/>
              </a:cxn>
              <a:cxn ang="0">
                <a:pos x="62" y="2"/>
              </a:cxn>
              <a:cxn ang="0">
                <a:pos x="59" y="4"/>
              </a:cxn>
              <a:cxn ang="0">
                <a:pos x="55" y="7"/>
              </a:cxn>
              <a:cxn ang="0">
                <a:pos x="50" y="11"/>
              </a:cxn>
              <a:cxn ang="0">
                <a:pos x="43" y="14"/>
              </a:cxn>
              <a:cxn ang="0">
                <a:pos x="36" y="18"/>
              </a:cxn>
              <a:cxn ang="0">
                <a:pos x="29" y="23"/>
              </a:cxn>
              <a:cxn ang="0">
                <a:pos x="23" y="26"/>
              </a:cxn>
              <a:cxn ang="0">
                <a:pos x="19" y="29"/>
              </a:cxn>
              <a:cxn ang="0">
                <a:pos x="15" y="31"/>
              </a:cxn>
              <a:cxn ang="0">
                <a:pos x="13" y="32"/>
              </a:cxn>
              <a:cxn ang="0">
                <a:pos x="13" y="33"/>
              </a:cxn>
              <a:cxn ang="0">
                <a:pos x="13" y="34"/>
              </a:cxn>
              <a:cxn ang="0">
                <a:pos x="13" y="35"/>
              </a:cxn>
              <a:cxn ang="0">
                <a:pos x="14" y="35"/>
              </a:cxn>
              <a:cxn ang="0">
                <a:pos x="15" y="35"/>
              </a:cxn>
              <a:cxn ang="0">
                <a:pos x="20" y="35"/>
              </a:cxn>
              <a:cxn ang="0">
                <a:pos x="34" y="35"/>
              </a:cxn>
              <a:cxn ang="0">
                <a:pos x="40" y="36"/>
              </a:cxn>
              <a:cxn ang="0">
                <a:pos x="45" y="37"/>
              </a:cxn>
              <a:cxn ang="0">
                <a:pos x="49" y="38"/>
              </a:cxn>
              <a:cxn ang="0">
                <a:pos x="53" y="39"/>
              </a:cxn>
              <a:cxn ang="0">
                <a:pos x="55" y="40"/>
              </a:cxn>
              <a:cxn ang="0">
                <a:pos x="58" y="42"/>
              </a:cxn>
              <a:cxn ang="0">
                <a:pos x="61" y="43"/>
              </a:cxn>
              <a:cxn ang="0">
                <a:pos x="64" y="45"/>
              </a:cxn>
              <a:cxn ang="0">
                <a:pos x="68" y="46"/>
              </a:cxn>
              <a:cxn ang="0">
                <a:pos x="71" y="48"/>
              </a:cxn>
              <a:cxn ang="0">
                <a:pos x="74" y="49"/>
              </a:cxn>
              <a:cxn ang="0">
                <a:pos x="76" y="51"/>
              </a:cxn>
              <a:cxn ang="0">
                <a:pos x="78" y="52"/>
              </a:cxn>
              <a:cxn ang="0">
                <a:pos x="79" y="54"/>
              </a:cxn>
              <a:cxn ang="0">
                <a:pos x="80" y="57"/>
              </a:cxn>
              <a:cxn ang="0">
                <a:pos x="83" y="60"/>
              </a:cxn>
              <a:cxn ang="0">
                <a:pos x="83" y="61"/>
              </a:cxn>
              <a:cxn ang="0">
                <a:pos x="83" y="63"/>
              </a:cxn>
              <a:cxn ang="0">
                <a:pos x="82" y="64"/>
              </a:cxn>
              <a:cxn ang="0">
                <a:pos x="81" y="66"/>
              </a:cxn>
              <a:cxn ang="0">
                <a:pos x="81" y="68"/>
              </a:cxn>
              <a:cxn ang="0">
                <a:pos x="81" y="71"/>
              </a:cxn>
              <a:cxn ang="0">
                <a:pos x="80" y="73"/>
              </a:cxn>
              <a:cxn ang="0">
                <a:pos x="78" y="75"/>
              </a:cxn>
              <a:cxn ang="0">
                <a:pos x="76" y="77"/>
              </a:cxn>
              <a:cxn ang="0">
                <a:pos x="74" y="79"/>
              </a:cxn>
              <a:cxn ang="0">
                <a:pos x="70" y="82"/>
              </a:cxn>
              <a:cxn ang="0">
                <a:pos x="68" y="83"/>
              </a:cxn>
              <a:cxn ang="0">
                <a:pos x="66" y="85"/>
              </a:cxn>
              <a:cxn ang="0">
                <a:pos x="63" y="86"/>
              </a:cxn>
              <a:cxn ang="0">
                <a:pos x="60" y="88"/>
              </a:cxn>
              <a:cxn ang="0">
                <a:pos x="55" y="91"/>
              </a:cxn>
              <a:cxn ang="0">
                <a:pos x="46" y="95"/>
              </a:cxn>
              <a:cxn ang="0">
                <a:pos x="43" y="96"/>
              </a:cxn>
              <a:cxn ang="0">
                <a:pos x="40" y="97"/>
              </a:cxn>
              <a:cxn ang="0">
                <a:pos x="37" y="98"/>
              </a:cxn>
              <a:cxn ang="0">
                <a:pos x="34" y="98"/>
              </a:cxn>
              <a:cxn ang="0">
                <a:pos x="32" y="98"/>
              </a:cxn>
              <a:cxn ang="0">
                <a:pos x="30" y="98"/>
              </a:cxn>
              <a:cxn ang="0">
                <a:pos x="23" y="98"/>
              </a:cxn>
              <a:cxn ang="0">
                <a:pos x="18" y="98"/>
              </a:cxn>
              <a:cxn ang="0">
                <a:pos x="14" y="98"/>
              </a:cxn>
              <a:cxn ang="0">
                <a:pos x="10" y="97"/>
              </a:cxn>
              <a:cxn ang="0">
                <a:pos x="0" y="94"/>
              </a:cxn>
            </a:cxnLst>
            <a:rect l="0" t="0" r="r" b="b"/>
            <a:pathLst>
              <a:path w="84" h="99">
                <a:moveTo>
                  <a:pt x="67" y="0"/>
                </a:moveTo>
                <a:lnTo>
                  <a:pt x="62" y="2"/>
                </a:lnTo>
                <a:lnTo>
                  <a:pt x="59" y="4"/>
                </a:lnTo>
                <a:lnTo>
                  <a:pt x="55" y="7"/>
                </a:lnTo>
                <a:lnTo>
                  <a:pt x="50" y="11"/>
                </a:lnTo>
                <a:lnTo>
                  <a:pt x="43" y="14"/>
                </a:lnTo>
                <a:lnTo>
                  <a:pt x="36" y="18"/>
                </a:lnTo>
                <a:lnTo>
                  <a:pt x="29" y="23"/>
                </a:lnTo>
                <a:lnTo>
                  <a:pt x="23" y="26"/>
                </a:lnTo>
                <a:lnTo>
                  <a:pt x="19" y="29"/>
                </a:lnTo>
                <a:lnTo>
                  <a:pt x="15" y="31"/>
                </a:lnTo>
                <a:lnTo>
                  <a:pt x="13" y="32"/>
                </a:lnTo>
                <a:lnTo>
                  <a:pt x="13" y="33"/>
                </a:lnTo>
                <a:lnTo>
                  <a:pt x="13" y="34"/>
                </a:lnTo>
                <a:lnTo>
                  <a:pt x="13" y="35"/>
                </a:lnTo>
                <a:lnTo>
                  <a:pt x="14" y="35"/>
                </a:lnTo>
                <a:lnTo>
                  <a:pt x="15" y="35"/>
                </a:lnTo>
                <a:lnTo>
                  <a:pt x="20" y="35"/>
                </a:lnTo>
                <a:lnTo>
                  <a:pt x="34" y="35"/>
                </a:lnTo>
                <a:lnTo>
                  <a:pt x="40" y="36"/>
                </a:lnTo>
                <a:lnTo>
                  <a:pt x="45" y="37"/>
                </a:lnTo>
                <a:lnTo>
                  <a:pt x="49" y="38"/>
                </a:lnTo>
                <a:lnTo>
                  <a:pt x="53" y="39"/>
                </a:lnTo>
                <a:lnTo>
                  <a:pt x="55" y="40"/>
                </a:lnTo>
                <a:lnTo>
                  <a:pt x="58" y="42"/>
                </a:lnTo>
                <a:lnTo>
                  <a:pt x="61" y="43"/>
                </a:lnTo>
                <a:lnTo>
                  <a:pt x="64" y="45"/>
                </a:lnTo>
                <a:lnTo>
                  <a:pt x="68" y="46"/>
                </a:lnTo>
                <a:lnTo>
                  <a:pt x="71" y="48"/>
                </a:lnTo>
                <a:lnTo>
                  <a:pt x="74" y="49"/>
                </a:lnTo>
                <a:lnTo>
                  <a:pt x="76" y="51"/>
                </a:lnTo>
                <a:lnTo>
                  <a:pt x="78" y="52"/>
                </a:lnTo>
                <a:lnTo>
                  <a:pt x="79" y="54"/>
                </a:lnTo>
                <a:lnTo>
                  <a:pt x="80" y="57"/>
                </a:lnTo>
                <a:lnTo>
                  <a:pt x="83" y="60"/>
                </a:lnTo>
                <a:lnTo>
                  <a:pt x="83" y="61"/>
                </a:lnTo>
                <a:lnTo>
                  <a:pt x="83" y="63"/>
                </a:lnTo>
                <a:lnTo>
                  <a:pt x="82" y="64"/>
                </a:lnTo>
                <a:lnTo>
                  <a:pt x="81" y="66"/>
                </a:lnTo>
                <a:lnTo>
                  <a:pt x="81" y="68"/>
                </a:lnTo>
                <a:lnTo>
                  <a:pt x="81" y="71"/>
                </a:lnTo>
                <a:lnTo>
                  <a:pt x="80" y="73"/>
                </a:lnTo>
                <a:lnTo>
                  <a:pt x="78" y="75"/>
                </a:lnTo>
                <a:lnTo>
                  <a:pt x="76" y="77"/>
                </a:lnTo>
                <a:lnTo>
                  <a:pt x="74" y="79"/>
                </a:lnTo>
                <a:lnTo>
                  <a:pt x="70" y="82"/>
                </a:lnTo>
                <a:lnTo>
                  <a:pt x="68" y="83"/>
                </a:lnTo>
                <a:lnTo>
                  <a:pt x="66" y="85"/>
                </a:lnTo>
                <a:lnTo>
                  <a:pt x="63" y="86"/>
                </a:lnTo>
                <a:lnTo>
                  <a:pt x="60" y="88"/>
                </a:lnTo>
                <a:lnTo>
                  <a:pt x="55" y="91"/>
                </a:lnTo>
                <a:lnTo>
                  <a:pt x="46" y="95"/>
                </a:lnTo>
                <a:lnTo>
                  <a:pt x="43" y="96"/>
                </a:lnTo>
                <a:lnTo>
                  <a:pt x="40" y="97"/>
                </a:lnTo>
                <a:lnTo>
                  <a:pt x="37" y="98"/>
                </a:lnTo>
                <a:lnTo>
                  <a:pt x="34" y="98"/>
                </a:lnTo>
                <a:lnTo>
                  <a:pt x="32" y="98"/>
                </a:lnTo>
                <a:lnTo>
                  <a:pt x="30" y="98"/>
                </a:lnTo>
                <a:lnTo>
                  <a:pt x="23" y="98"/>
                </a:lnTo>
                <a:lnTo>
                  <a:pt x="18" y="98"/>
                </a:lnTo>
                <a:lnTo>
                  <a:pt x="14" y="98"/>
                </a:lnTo>
                <a:lnTo>
                  <a:pt x="10" y="97"/>
                </a:lnTo>
                <a:lnTo>
                  <a:pt x="0" y="9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4" name="SMARTPenAnnotation20"/>
          <p:cNvSpPr>
            <a:spLocks/>
          </p:cNvSpPr>
          <p:nvPr/>
        </p:nvSpPr>
        <p:spPr bwMode="auto">
          <a:xfrm>
            <a:off x="5737225" y="4308475"/>
            <a:ext cx="15875" cy="193675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6" y="2"/>
              </a:cxn>
              <a:cxn ang="0">
                <a:pos x="5" y="3"/>
              </a:cxn>
              <a:cxn ang="0">
                <a:pos x="5" y="4"/>
              </a:cxn>
              <a:cxn ang="0">
                <a:pos x="5" y="6"/>
              </a:cxn>
              <a:cxn ang="0">
                <a:pos x="4" y="10"/>
              </a:cxn>
              <a:cxn ang="0">
                <a:pos x="4" y="22"/>
              </a:cxn>
              <a:cxn ang="0">
                <a:pos x="4" y="89"/>
              </a:cxn>
              <a:cxn ang="0">
                <a:pos x="4" y="97"/>
              </a:cxn>
              <a:cxn ang="0">
                <a:pos x="3" y="103"/>
              </a:cxn>
              <a:cxn ang="0">
                <a:pos x="0" y="121"/>
              </a:cxn>
            </a:cxnLst>
            <a:rect l="0" t="0" r="r" b="b"/>
            <a:pathLst>
              <a:path w="10" h="122">
                <a:moveTo>
                  <a:pt x="9" y="0"/>
                </a:moveTo>
                <a:lnTo>
                  <a:pt x="6" y="2"/>
                </a:lnTo>
                <a:lnTo>
                  <a:pt x="5" y="3"/>
                </a:lnTo>
                <a:lnTo>
                  <a:pt x="5" y="4"/>
                </a:lnTo>
                <a:lnTo>
                  <a:pt x="5" y="6"/>
                </a:lnTo>
                <a:lnTo>
                  <a:pt x="4" y="10"/>
                </a:lnTo>
                <a:lnTo>
                  <a:pt x="4" y="22"/>
                </a:lnTo>
                <a:lnTo>
                  <a:pt x="4" y="89"/>
                </a:lnTo>
                <a:lnTo>
                  <a:pt x="4" y="97"/>
                </a:lnTo>
                <a:lnTo>
                  <a:pt x="3" y="103"/>
                </a:lnTo>
                <a:lnTo>
                  <a:pt x="0" y="12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5" name="SMARTPenAnnotation21"/>
          <p:cNvSpPr>
            <a:spLocks/>
          </p:cNvSpPr>
          <p:nvPr/>
        </p:nvSpPr>
        <p:spPr bwMode="auto">
          <a:xfrm>
            <a:off x="6465888" y="4165600"/>
            <a:ext cx="42862" cy="236538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2" y="14"/>
              </a:cxn>
              <a:cxn ang="0">
                <a:pos x="23" y="16"/>
              </a:cxn>
              <a:cxn ang="0">
                <a:pos x="23" y="18"/>
              </a:cxn>
              <a:cxn ang="0">
                <a:pos x="24" y="21"/>
              </a:cxn>
              <a:cxn ang="0">
                <a:pos x="25" y="24"/>
              </a:cxn>
              <a:cxn ang="0">
                <a:pos x="26" y="28"/>
              </a:cxn>
              <a:cxn ang="0">
                <a:pos x="26" y="32"/>
              </a:cxn>
              <a:cxn ang="0">
                <a:pos x="26" y="37"/>
              </a:cxn>
              <a:cxn ang="0">
                <a:pos x="25" y="42"/>
              </a:cxn>
              <a:cxn ang="0">
                <a:pos x="24" y="47"/>
              </a:cxn>
              <a:cxn ang="0">
                <a:pos x="23" y="52"/>
              </a:cxn>
              <a:cxn ang="0">
                <a:pos x="23" y="57"/>
              </a:cxn>
              <a:cxn ang="0">
                <a:pos x="23" y="62"/>
              </a:cxn>
              <a:cxn ang="0">
                <a:pos x="21" y="69"/>
              </a:cxn>
              <a:cxn ang="0">
                <a:pos x="20" y="77"/>
              </a:cxn>
              <a:cxn ang="0">
                <a:pos x="17" y="85"/>
              </a:cxn>
              <a:cxn ang="0">
                <a:pos x="15" y="94"/>
              </a:cxn>
              <a:cxn ang="0">
                <a:pos x="12" y="102"/>
              </a:cxn>
              <a:cxn ang="0">
                <a:pos x="10" y="110"/>
              </a:cxn>
              <a:cxn ang="0">
                <a:pos x="7" y="117"/>
              </a:cxn>
              <a:cxn ang="0">
                <a:pos x="5" y="124"/>
              </a:cxn>
              <a:cxn ang="0">
                <a:pos x="0" y="148"/>
              </a:cxn>
            </a:cxnLst>
            <a:rect l="0" t="0" r="r" b="b"/>
            <a:pathLst>
              <a:path w="27" h="149">
                <a:moveTo>
                  <a:pt x="22" y="0"/>
                </a:moveTo>
                <a:lnTo>
                  <a:pt x="22" y="14"/>
                </a:lnTo>
                <a:lnTo>
                  <a:pt x="23" y="16"/>
                </a:lnTo>
                <a:lnTo>
                  <a:pt x="23" y="18"/>
                </a:lnTo>
                <a:lnTo>
                  <a:pt x="24" y="21"/>
                </a:lnTo>
                <a:lnTo>
                  <a:pt x="25" y="24"/>
                </a:lnTo>
                <a:lnTo>
                  <a:pt x="26" y="28"/>
                </a:lnTo>
                <a:lnTo>
                  <a:pt x="26" y="32"/>
                </a:lnTo>
                <a:lnTo>
                  <a:pt x="26" y="37"/>
                </a:lnTo>
                <a:lnTo>
                  <a:pt x="25" y="42"/>
                </a:lnTo>
                <a:lnTo>
                  <a:pt x="24" y="47"/>
                </a:lnTo>
                <a:lnTo>
                  <a:pt x="23" y="52"/>
                </a:lnTo>
                <a:lnTo>
                  <a:pt x="23" y="57"/>
                </a:lnTo>
                <a:lnTo>
                  <a:pt x="23" y="62"/>
                </a:lnTo>
                <a:lnTo>
                  <a:pt x="21" y="69"/>
                </a:lnTo>
                <a:lnTo>
                  <a:pt x="20" y="77"/>
                </a:lnTo>
                <a:lnTo>
                  <a:pt x="17" y="85"/>
                </a:lnTo>
                <a:lnTo>
                  <a:pt x="15" y="94"/>
                </a:lnTo>
                <a:lnTo>
                  <a:pt x="12" y="102"/>
                </a:lnTo>
                <a:lnTo>
                  <a:pt x="10" y="110"/>
                </a:lnTo>
                <a:lnTo>
                  <a:pt x="7" y="117"/>
                </a:lnTo>
                <a:lnTo>
                  <a:pt x="5" y="124"/>
                </a:lnTo>
                <a:lnTo>
                  <a:pt x="0" y="14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6" name="SMARTPenAnnotation22"/>
          <p:cNvSpPr>
            <a:spLocks/>
          </p:cNvSpPr>
          <p:nvPr/>
        </p:nvSpPr>
        <p:spPr bwMode="auto">
          <a:xfrm>
            <a:off x="6394450" y="4232275"/>
            <a:ext cx="311150" cy="79375"/>
          </a:xfrm>
          <a:custGeom>
            <a:avLst/>
            <a:gdLst/>
            <a:ahLst/>
            <a:cxnLst>
              <a:cxn ang="0">
                <a:pos x="9" y="23"/>
              </a:cxn>
              <a:cxn ang="0">
                <a:pos x="68" y="10"/>
              </a:cxn>
              <a:cxn ang="0">
                <a:pos x="96" y="5"/>
              </a:cxn>
              <a:cxn ang="0">
                <a:pos x="109" y="4"/>
              </a:cxn>
              <a:cxn ang="0">
                <a:pos x="132" y="0"/>
              </a:cxn>
              <a:cxn ang="0">
                <a:pos x="147" y="0"/>
              </a:cxn>
              <a:cxn ang="0">
                <a:pos x="160" y="2"/>
              </a:cxn>
              <a:cxn ang="0">
                <a:pos x="169" y="6"/>
              </a:cxn>
              <a:cxn ang="0">
                <a:pos x="169" y="8"/>
              </a:cxn>
              <a:cxn ang="0">
                <a:pos x="167" y="10"/>
              </a:cxn>
              <a:cxn ang="0">
                <a:pos x="164" y="13"/>
              </a:cxn>
              <a:cxn ang="0">
                <a:pos x="152" y="25"/>
              </a:cxn>
              <a:cxn ang="0">
                <a:pos x="145" y="30"/>
              </a:cxn>
              <a:cxn ang="0">
                <a:pos x="140" y="33"/>
              </a:cxn>
              <a:cxn ang="0">
                <a:pos x="137" y="37"/>
              </a:cxn>
              <a:cxn ang="0">
                <a:pos x="132" y="41"/>
              </a:cxn>
              <a:cxn ang="0">
                <a:pos x="131" y="44"/>
              </a:cxn>
              <a:cxn ang="0">
                <a:pos x="130" y="47"/>
              </a:cxn>
              <a:cxn ang="0">
                <a:pos x="131" y="49"/>
              </a:cxn>
              <a:cxn ang="0">
                <a:pos x="137" y="48"/>
              </a:cxn>
              <a:cxn ang="0">
                <a:pos x="146" y="47"/>
              </a:cxn>
              <a:cxn ang="0">
                <a:pos x="154" y="45"/>
              </a:cxn>
              <a:cxn ang="0">
                <a:pos x="166" y="41"/>
              </a:cxn>
              <a:cxn ang="0">
                <a:pos x="175" y="37"/>
              </a:cxn>
              <a:cxn ang="0">
                <a:pos x="183" y="32"/>
              </a:cxn>
              <a:cxn ang="0">
                <a:pos x="188" y="29"/>
              </a:cxn>
              <a:cxn ang="0">
                <a:pos x="192" y="25"/>
              </a:cxn>
              <a:cxn ang="0">
                <a:pos x="195" y="22"/>
              </a:cxn>
              <a:cxn ang="0">
                <a:pos x="194" y="19"/>
              </a:cxn>
              <a:cxn ang="0">
                <a:pos x="192" y="16"/>
              </a:cxn>
              <a:cxn ang="0">
                <a:pos x="188" y="12"/>
              </a:cxn>
              <a:cxn ang="0">
                <a:pos x="185" y="9"/>
              </a:cxn>
              <a:cxn ang="0">
                <a:pos x="178" y="7"/>
              </a:cxn>
            </a:cxnLst>
            <a:rect l="0" t="0" r="r" b="b"/>
            <a:pathLst>
              <a:path w="196" h="50">
                <a:moveTo>
                  <a:pt x="0" y="25"/>
                </a:moveTo>
                <a:lnTo>
                  <a:pt x="9" y="23"/>
                </a:lnTo>
                <a:lnTo>
                  <a:pt x="20" y="20"/>
                </a:lnTo>
                <a:lnTo>
                  <a:pt x="68" y="10"/>
                </a:lnTo>
                <a:lnTo>
                  <a:pt x="88" y="6"/>
                </a:lnTo>
                <a:lnTo>
                  <a:pt x="96" y="5"/>
                </a:lnTo>
                <a:lnTo>
                  <a:pt x="103" y="4"/>
                </a:lnTo>
                <a:lnTo>
                  <a:pt x="109" y="4"/>
                </a:lnTo>
                <a:lnTo>
                  <a:pt x="116" y="3"/>
                </a:lnTo>
                <a:lnTo>
                  <a:pt x="132" y="0"/>
                </a:lnTo>
                <a:lnTo>
                  <a:pt x="140" y="0"/>
                </a:lnTo>
                <a:lnTo>
                  <a:pt x="147" y="0"/>
                </a:lnTo>
                <a:lnTo>
                  <a:pt x="155" y="1"/>
                </a:lnTo>
                <a:lnTo>
                  <a:pt x="160" y="2"/>
                </a:lnTo>
                <a:lnTo>
                  <a:pt x="164" y="3"/>
                </a:lnTo>
                <a:lnTo>
                  <a:pt x="169" y="6"/>
                </a:lnTo>
                <a:lnTo>
                  <a:pt x="169" y="7"/>
                </a:lnTo>
                <a:lnTo>
                  <a:pt x="169" y="8"/>
                </a:lnTo>
                <a:lnTo>
                  <a:pt x="168" y="9"/>
                </a:lnTo>
                <a:lnTo>
                  <a:pt x="167" y="10"/>
                </a:lnTo>
                <a:lnTo>
                  <a:pt x="165" y="12"/>
                </a:lnTo>
                <a:lnTo>
                  <a:pt x="164" y="13"/>
                </a:lnTo>
                <a:lnTo>
                  <a:pt x="155" y="22"/>
                </a:lnTo>
                <a:lnTo>
                  <a:pt x="152" y="25"/>
                </a:lnTo>
                <a:lnTo>
                  <a:pt x="148" y="28"/>
                </a:lnTo>
                <a:lnTo>
                  <a:pt x="145" y="30"/>
                </a:lnTo>
                <a:lnTo>
                  <a:pt x="143" y="32"/>
                </a:lnTo>
                <a:lnTo>
                  <a:pt x="140" y="33"/>
                </a:lnTo>
                <a:lnTo>
                  <a:pt x="138" y="35"/>
                </a:lnTo>
                <a:lnTo>
                  <a:pt x="137" y="37"/>
                </a:lnTo>
                <a:lnTo>
                  <a:pt x="133" y="40"/>
                </a:lnTo>
                <a:lnTo>
                  <a:pt x="132" y="41"/>
                </a:lnTo>
                <a:lnTo>
                  <a:pt x="131" y="43"/>
                </a:lnTo>
                <a:lnTo>
                  <a:pt x="131" y="44"/>
                </a:lnTo>
                <a:lnTo>
                  <a:pt x="131" y="46"/>
                </a:lnTo>
                <a:lnTo>
                  <a:pt x="130" y="47"/>
                </a:lnTo>
                <a:lnTo>
                  <a:pt x="130" y="49"/>
                </a:lnTo>
                <a:lnTo>
                  <a:pt x="131" y="49"/>
                </a:lnTo>
                <a:lnTo>
                  <a:pt x="133" y="49"/>
                </a:lnTo>
                <a:lnTo>
                  <a:pt x="137" y="48"/>
                </a:lnTo>
                <a:lnTo>
                  <a:pt x="143" y="48"/>
                </a:lnTo>
                <a:lnTo>
                  <a:pt x="146" y="47"/>
                </a:lnTo>
                <a:lnTo>
                  <a:pt x="150" y="46"/>
                </a:lnTo>
                <a:lnTo>
                  <a:pt x="154" y="45"/>
                </a:lnTo>
                <a:lnTo>
                  <a:pt x="162" y="43"/>
                </a:lnTo>
                <a:lnTo>
                  <a:pt x="166" y="41"/>
                </a:lnTo>
                <a:lnTo>
                  <a:pt x="171" y="39"/>
                </a:lnTo>
                <a:lnTo>
                  <a:pt x="175" y="37"/>
                </a:lnTo>
                <a:lnTo>
                  <a:pt x="180" y="35"/>
                </a:lnTo>
                <a:lnTo>
                  <a:pt x="183" y="32"/>
                </a:lnTo>
                <a:lnTo>
                  <a:pt x="186" y="30"/>
                </a:lnTo>
                <a:lnTo>
                  <a:pt x="188" y="29"/>
                </a:lnTo>
                <a:lnTo>
                  <a:pt x="190" y="27"/>
                </a:lnTo>
                <a:lnTo>
                  <a:pt x="192" y="25"/>
                </a:lnTo>
                <a:lnTo>
                  <a:pt x="194" y="24"/>
                </a:lnTo>
                <a:lnTo>
                  <a:pt x="195" y="22"/>
                </a:lnTo>
                <a:lnTo>
                  <a:pt x="195" y="21"/>
                </a:lnTo>
                <a:lnTo>
                  <a:pt x="194" y="19"/>
                </a:lnTo>
                <a:lnTo>
                  <a:pt x="193" y="18"/>
                </a:lnTo>
                <a:lnTo>
                  <a:pt x="192" y="16"/>
                </a:lnTo>
                <a:lnTo>
                  <a:pt x="189" y="12"/>
                </a:lnTo>
                <a:lnTo>
                  <a:pt x="188" y="12"/>
                </a:lnTo>
                <a:lnTo>
                  <a:pt x="186" y="9"/>
                </a:lnTo>
                <a:lnTo>
                  <a:pt x="185" y="9"/>
                </a:lnTo>
                <a:lnTo>
                  <a:pt x="182" y="8"/>
                </a:lnTo>
                <a:lnTo>
                  <a:pt x="178" y="7"/>
                </a:lnTo>
                <a:lnTo>
                  <a:pt x="153" y="1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7" name="SMARTPenAnnotation23"/>
          <p:cNvSpPr>
            <a:spLocks/>
          </p:cNvSpPr>
          <p:nvPr/>
        </p:nvSpPr>
        <p:spPr bwMode="auto">
          <a:xfrm>
            <a:off x="6889750" y="4122738"/>
            <a:ext cx="254000" cy="247650"/>
          </a:xfrm>
          <a:custGeom>
            <a:avLst/>
            <a:gdLst/>
            <a:ahLst/>
            <a:cxnLst>
              <a:cxn ang="0">
                <a:pos x="3" y="12"/>
              </a:cxn>
              <a:cxn ang="0">
                <a:pos x="5" y="30"/>
              </a:cxn>
              <a:cxn ang="0">
                <a:pos x="5" y="46"/>
              </a:cxn>
              <a:cxn ang="0">
                <a:pos x="1" y="107"/>
              </a:cxn>
              <a:cxn ang="0">
                <a:pos x="0" y="131"/>
              </a:cxn>
              <a:cxn ang="0">
                <a:pos x="2" y="155"/>
              </a:cxn>
              <a:cxn ang="0">
                <a:pos x="4" y="155"/>
              </a:cxn>
              <a:cxn ang="0">
                <a:pos x="7" y="150"/>
              </a:cxn>
              <a:cxn ang="0">
                <a:pos x="8" y="144"/>
              </a:cxn>
              <a:cxn ang="0">
                <a:pos x="12" y="133"/>
              </a:cxn>
              <a:cxn ang="0">
                <a:pos x="17" y="121"/>
              </a:cxn>
              <a:cxn ang="0">
                <a:pos x="23" y="108"/>
              </a:cxn>
              <a:cxn ang="0">
                <a:pos x="33" y="92"/>
              </a:cxn>
              <a:cxn ang="0">
                <a:pos x="43" y="79"/>
              </a:cxn>
              <a:cxn ang="0">
                <a:pos x="51" y="69"/>
              </a:cxn>
              <a:cxn ang="0">
                <a:pos x="59" y="63"/>
              </a:cxn>
              <a:cxn ang="0">
                <a:pos x="66" y="57"/>
              </a:cxn>
              <a:cxn ang="0">
                <a:pos x="73" y="54"/>
              </a:cxn>
              <a:cxn ang="0">
                <a:pos x="83" y="51"/>
              </a:cxn>
              <a:cxn ang="0">
                <a:pos x="92" y="50"/>
              </a:cxn>
              <a:cxn ang="0">
                <a:pos x="100" y="49"/>
              </a:cxn>
              <a:cxn ang="0">
                <a:pos x="111" y="49"/>
              </a:cxn>
              <a:cxn ang="0">
                <a:pos x="117" y="50"/>
              </a:cxn>
              <a:cxn ang="0">
                <a:pos x="125" y="53"/>
              </a:cxn>
              <a:cxn ang="0">
                <a:pos x="133" y="58"/>
              </a:cxn>
              <a:cxn ang="0">
                <a:pos x="141" y="63"/>
              </a:cxn>
              <a:cxn ang="0">
                <a:pos x="147" y="68"/>
              </a:cxn>
              <a:cxn ang="0">
                <a:pos x="153" y="75"/>
              </a:cxn>
              <a:cxn ang="0">
                <a:pos x="157" y="84"/>
              </a:cxn>
              <a:cxn ang="0">
                <a:pos x="159" y="91"/>
              </a:cxn>
              <a:cxn ang="0">
                <a:pos x="159" y="97"/>
              </a:cxn>
              <a:cxn ang="0">
                <a:pos x="157" y="107"/>
              </a:cxn>
              <a:cxn ang="0">
                <a:pos x="155" y="113"/>
              </a:cxn>
              <a:cxn ang="0">
                <a:pos x="152" y="119"/>
              </a:cxn>
              <a:cxn ang="0">
                <a:pos x="144" y="129"/>
              </a:cxn>
              <a:cxn ang="0">
                <a:pos x="139" y="132"/>
              </a:cxn>
              <a:cxn ang="0">
                <a:pos x="130" y="136"/>
              </a:cxn>
              <a:cxn ang="0">
                <a:pos x="124" y="138"/>
              </a:cxn>
              <a:cxn ang="0">
                <a:pos x="116" y="138"/>
              </a:cxn>
              <a:cxn ang="0">
                <a:pos x="91" y="139"/>
              </a:cxn>
              <a:cxn ang="0">
                <a:pos x="80" y="138"/>
              </a:cxn>
              <a:cxn ang="0">
                <a:pos x="68" y="135"/>
              </a:cxn>
              <a:cxn ang="0">
                <a:pos x="50" y="131"/>
              </a:cxn>
              <a:cxn ang="0">
                <a:pos x="30" y="121"/>
              </a:cxn>
            </a:cxnLst>
            <a:rect l="0" t="0" r="r" b="b"/>
            <a:pathLst>
              <a:path w="160" h="156">
                <a:moveTo>
                  <a:pt x="3" y="0"/>
                </a:moveTo>
                <a:lnTo>
                  <a:pt x="3" y="12"/>
                </a:lnTo>
                <a:lnTo>
                  <a:pt x="3" y="17"/>
                </a:lnTo>
                <a:lnTo>
                  <a:pt x="5" y="30"/>
                </a:lnTo>
                <a:lnTo>
                  <a:pt x="5" y="38"/>
                </a:lnTo>
                <a:lnTo>
                  <a:pt x="5" y="46"/>
                </a:lnTo>
                <a:lnTo>
                  <a:pt x="4" y="55"/>
                </a:lnTo>
                <a:lnTo>
                  <a:pt x="1" y="107"/>
                </a:lnTo>
                <a:lnTo>
                  <a:pt x="0" y="121"/>
                </a:lnTo>
                <a:lnTo>
                  <a:pt x="0" y="131"/>
                </a:lnTo>
                <a:lnTo>
                  <a:pt x="2" y="144"/>
                </a:lnTo>
                <a:lnTo>
                  <a:pt x="2" y="155"/>
                </a:lnTo>
                <a:lnTo>
                  <a:pt x="3" y="155"/>
                </a:lnTo>
                <a:lnTo>
                  <a:pt x="4" y="155"/>
                </a:lnTo>
                <a:lnTo>
                  <a:pt x="6" y="153"/>
                </a:lnTo>
                <a:lnTo>
                  <a:pt x="7" y="150"/>
                </a:lnTo>
                <a:lnTo>
                  <a:pt x="7" y="148"/>
                </a:lnTo>
                <a:lnTo>
                  <a:pt x="8" y="144"/>
                </a:lnTo>
                <a:lnTo>
                  <a:pt x="10" y="139"/>
                </a:lnTo>
                <a:lnTo>
                  <a:pt x="12" y="133"/>
                </a:lnTo>
                <a:lnTo>
                  <a:pt x="14" y="127"/>
                </a:lnTo>
                <a:lnTo>
                  <a:pt x="17" y="121"/>
                </a:lnTo>
                <a:lnTo>
                  <a:pt x="20" y="115"/>
                </a:lnTo>
                <a:lnTo>
                  <a:pt x="23" y="108"/>
                </a:lnTo>
                <a:lnTo>
                  <a:pt x="28" y="100"/>
                </a:lnTo>
                <a:lnTo>
                  <a:pt x="33" y="92"/>
                </a:lnTo>
                <a:lnTo>
                  <a:pt x="38" y="85"/>
                </a:lnTo>
                <a:lnTo>
                  <a:pt x="43" y="79"/>
                </a:lnTo>
                <a:lnTo>
                  <a:pt x="47" y="74"/>
                </a:lnTo>
                <a:lnTo>
                  <a:pt x="51" y="69"/>
                </a:lnTo>
                <a:lnTo>
                  <a:pt x="55" y="66"/>
                </a:lnTo>
                <a:lnTo>
                  <a:pt x="59" y="63"/>
                </a:lnTo>
                <a:lnTo>
                  <a:pt x="61" y="61"/>
                </a:lnTo>
                <a:lnTo>
                  <a:pt x="66" y="57"/>
                </a:lnTo>
                <a:lnTo>
                  <a:pt x="69" y="55"/>
                </a:lnTo>
                <a:lnTo>
                  <a:pt x="73" y="54"/>
                </a:lnTo>
                <a:lnTo>
                  <a:pt x="78" y="52"/>
                </a:lnTo>
                <a:lnTo>
                  <a:pt x="83" y="51"/>
                </a:lnTo>
                <a:lnTo>
                  <a:pt x="88" y="50"/>
                </a:lnTo>
                <a:lnTo>
                  <a:pt x="92" y="50"/>
                </a:lnTo>
                <a:lnTo>
                  <a:pt x="96" y="50"/>
                </a:lnTo>
                <a:lnTo>
                  <a:pt x="100" y="49"/>
                </a:lnTo>
                <a:lnTo>
                  <a:pt x="106" y="49"/>
                </a:lnTo>
                <a:lnTo>
                  <a:pt x="111" y="49"/>
                </a:lnTo>
                <a:lnTo>
                  <a:pt x="114" y="50"/>
                </a:lnTo>
                <a:lnTo>
                  <a:pt x="117" y="50"/>
                </a:lnTo>
                <a:lnTo>
                  <a:pt x="121" y="51"/>
                </a:lnTo>
                <a:lnTo>
                  <a:pt x="125" y="53"/>
                </a:lnTo>
                <a:lnTo>
                  <a:pt x="129" y="55"/>
                </a:lnTo>
                <a:lnTo>
                  <a:pt x="133" y="58"/>
                </a:lnTo>
                <a:lnTo>
                  <a:pt x="137" y="60"/>
                </a:lnTo>
                <a:lnTo>
                  <a:pt x="141" y="63"/>
                </a:lnTo>
                <a:lnTo>
                  <a:pt x="144" y="66"/>
                </a:lnTo>
                <a:lnTo>
                  <a:pt x="147" y="68"/>
                </a:lnTo>
                <a:lnTo>
                  <a:pt x="151" y="72"/>
                </a:lnTo>
                <a:lnTo>
                  <a:pt x="153" y="75"/>
                </a:lnTo>
                <a:lnTo>
                  <a:pt x="155" y="80"/>
                </a:lnTo>
                <a:lnTo>
                  <a:pt x="157" y="84"/>
                </a:lnTo>
                <a:lnTo>
                  <a:pt x="158" y="88"/>
                </a:lnTo>
                <a:lnTo>
                  <a:pt x="159" y="91"/>
                </a:lnTo>
                <a:lnTo>
                  <a:pt x="159" y="94"/>
                </a:lnTo>
                <a:lnTo>
                  <a:pt x="159" y="97"/>
                </a:lnTo>
                <a:lnTo>
                  <a:pt x="158" y="102"/>
                </a:lnTo>
                <a:lnTo>
                  <a:pt x="157" y="107"/>
                </a:lnTo>
                <a:lnTo>
                  <a:pt x="156" y="110"/>
                </a:lnTo>
                <a:lnTo>
                  <a:pt x="155" y="113"/>
                </a:lnTo>
                <a:lnTo>
                  <a:pt x="154" y="116"/>
                </a:lnTo>
                <a:lnTo>
                  <a:pt x="152" y="119"/>
                </a:lnTo>
                <a:lnTo>
                  <a:pt x="147" y="127"/>
                </a:lnTo>
                <a:lnTo>
                  <a:pt x="144" y="129"/>
                </a:lnTo>
                <a:lnTo>
                  <a:pt x="142" y="131"/>
                </a:lnTo>
                <a:lnTo>
                  <a:pt x="139" y="132"/>
                </a:lnTo>
                <a:lnTo>
                  <a:pt x="136" y="133"/>
                </a:lnTo>
                <a:lnTo>
                  <a:pt x="130" y="136"/>
                </a:lnTo>
                <a:lnTo>
                  <a:pt x="127" y="137"/>
                </a:lnTo>
                <a:lnTo>
                  <a:pt x="124" y="138"/>
                </a:lnTo>
                <a:lnTo>
                  <a:pt x="121" y="138"/>
                </a:lnTo>
                <a:lnTo>
                  <a:pt x="116" y="138"/>
                </a:lnTo>
                <a:lnTo>
                  <a:pt x="105" y="139"/>
                </a:lnTo>
                <a:lnTo>
                  <a:pt x="91" y="139"/>
                </a:lnTo>
                <a:lnTo>
                  <a:pt x="86" y="138"/>
                </a:lnTo>
                <a:lnTo>
                  <a:pt x="80" y="138"/>
                </a:lnTo>
                <a:lnTo>
                  <a:pt x="74" y="137"/>
                </a:lnTo>
                <a:lnTo>
                  <a:pt x="68" y="135"/>
                </a:lnTo>
                <a:lnTo>
                  <a:pt x="55" y="133"/>
                </a:lnTo>
                <a:lnTo>
                  <a:pt x="50" y="131"/>
                </a:lnTo>
                <a:lnTo>
                  <a:pt x="46" y="129"/>
                </a:lnTo>
                <a:lnTo>
                  <a:pt x="30" y="12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8" name="SMARTPenAnnotation24"/>
          <p:cNvSpPr>
            <a:spLocks/>
          </p:cNvSpPr>
          <p:nvPr/>
        </p:nvSpPr>
        <p:spPr bwMode="auto">
          <a:xfrm>
            <a:off x="7194550" y="4152900"/>
            <a:ext cx="142875" cy="200025"/>
          </a:xfrm>
          <a:custGeom>
            <a:avLst/>
            <a:gdLst/>
            <a:ahLst/>
            <a:cxnLst>
              <a:cxn ang="0">
                <a:pos x="9" y="94"/>
              </a:cxn>
              <a:cxn ang="0">
                <a:pos x="6" y="99"/>
              </a:cxn>
              <a:cxn ang="0">
                <a:pos x="5" y="99"/>
              </a:cxn>
              <a:cxn ang="0">
                <a:pos x="4" y="98"/>
              </a:cxn>
              <a:cxn ang="0">
                <a:pos x="1" y="97"/>
              </a:cxn>
              <a:cxn ang="0">
                <a:pos x="0" y="94"/>
              </a:cxn>
              <a:cxn ang="0">
                <a:pos x="0" y="89"/>
              </a:cxn>
              <a:cxn ang="0">
                <a:pos x="0" y="76"/>
              </a:cxn>
              <a:cxn ang="0">
                <a:pos x="1" y="70"/>
              </a:cxn>
              <a:cxn ang="0">
                <a:pos x="3" y="64"/>
              </a:cxn>
              <a:cxn ang="0">
                <a:pos x="7" y="55"/>
              </a:cxn>
              <a:cxn ang="0">
                <a:pos x="18" y="36"/>
              </a:cxn>
              <a:cxn ang="0">
                <a:pos x="30" y="22"/>
              </a:cxn>
              <a:cxn ang="0">
                <a:pos x="41" y="11"/>
              </a:cxn>
              <a:cxn ang="0">
                <a:pos x="50" y="5"/>
              </a:cxn>
              <a:cxn ang="0">
                <a:pos x="58" y="1"/>
              </a:cxn>
              <a:cxn ang="0">
                <a:pos x="66" y="0"/>
              </a:cxn>
              <a:cxn ang="0">
                <a:pos x="71" y="1"/>
              </a:cxn>
              <a:cxn ang="0">
                <a:pos x="74" y="4"/>
              </a:cxn>
              <a:cxn ang="0">
                <a:pos x="78" y="9"/>
              </a:cxn>
              <a:cxn ang="0">
                <a:pos x="81" y="13"/>
              </a:cxn>
              <a:cxn ang="0">
                <a:pos x="85" y="21"/>
              </a:cxn>
              <a:cxn ang="0">
                <a:pos x="88" y="27"/>
              </a:cxn>
              <a:cxn ang="0">
                <a:pos x="89" y="33"/>
              </a:cxn>
              <a:cxn ang="0">
                <a:pos x="89" y="42"/>
              </a:cxn>
              <a:cxn ang="0">
                <a:pos x="89" y="61"/>
              </a:cxn>
              <a:cxn ang="0">
                <a:pos x="88" y="73"/>
              </a:cxn>
              <a:cxn ang="0">
                <a:pos x="86" y="86"/>
              </a:cxn>
              <a:cxn ang="0">
                <a:pos x="82" y="103"/>
              </a:cxn>
              <a:cxn ang="0">
                <a:pos x="79" y="110"/>
              </a:cxn>
              <a:cxn ang="0">
                <a:pos x="77" y="114"/>
              </a:cxn>
              <a:cxn ang="0">
                <a:pos x="75" y="120"/>
              </a:cxn>
            </a:cxnLst>
            <a:rect l="0" t="0" r="r" b="b"/>
            <a:pathLst>
              <a:path w="90" h="126">
                <a:moveTo>
                  <a:pt x="9" y="80"/>
                </a:moveTo>
                <a:lnTo>
                  <a:pt x="9" y="94"/>
                </a:lnTo>
                <a:lnTo>
                  <a:pt x="8" y="95"/>
                </a:lnTo>
                <a:lnTo>
                  <a:pt x="6" y="99"/>
                </a:lnTo>
                <a:lnTo>
                  <a:pt x="5" y="99"/>
                </a:lnTo>
                <a:lnTo>
                  <a:pt x="4" y="98"/>
                </a:lnTo>
                <a:lnTo>
                  <a:pt x="2" y="98"/>
                </a:lnTo>
                <a:lnTo>
                  <a:pt x="1" y="97"/>
                </a:lnTo>
                <a:lnTo>
                  <a:pt x="1" y="96"/>
                </a:lnTo>
                <a:lnTo>
                  <a:pt x="0" y="94"/>
                </a:lnTo>
                <a:lnTo>
                  <a:pt x="0" y="91"/>
                </a:lnTo>
                <a:lnTo>
                  <a:pt x="0" y="89"/>
                </a:lnTo>
                <a:lnTo>
                  <a:pt x="0" y="82"/>
                </a:lnTo>
                <a:lnTo>
                  <a:pt x="0" y="76"/>
                </a:lnTo>
                <a:lnTo>
                  <a:pt x="0" y="73"/>
                </a:lnTo>
                <a:lnTo>
                  <a:pt x="1" y="70"/>
                </a:lnTo>
                <a:lnTo>
                  <a:pt x="2" y="67"/>
                </a:lnTo>
                <a:lnTo>
                  <a:pt x="3" y="64"/>
                </a:lnTo>
                <a:lnTo>
                  <a:pt x="4" y="61"/>
                </a:lnTo>
                <a:lnTo>
                  <a:pt x="7" y="55"/>
                </a:lnTo>
                <a:lnTo>
                  <a:pt x="15" y="40"/>
                </a:lnTo>
                <a:lnTo>
                  <a:pt x="18" y="36"/>
                </a:lnTo>
                <a:lnTo>
                  <a:pt x="22" y="32"/>
                </a:lnTo>
                <a:lnTo>
                  <a:pt x="30" y="22"/>
                </a:lnTo>
                <a:lnTo>
                  <a:pt x="38" y="15"/>
                </a:lnTo>
                <a:lnTo>
                  <a:pt x="41" y="11"/>
                </a:lnTo>
                <a:lnTo>
                  <a:pt x="45" y="8"/>
                </a:lnTo>
                <a:lnTo>
                  <a:pt x="50" y="5"/>
                </a:lnTo>
                <a:lnTo>
                  <a:pt x="54" y="3"/>
                </a:lnTo>
                <a:lnTo>
                  <a:pt x="58" y="1"/>
                </a:lnTo>
                <a:lnTo>
                  <a:pt x="63" y="0"/>
                </a:lnTo>
                <a:lnTo>
                  <a:pt x="66" y="0"/>
                </a:lnTo>
                <a:lnTo>
                  <a:pt x="69" y="1"/>
                </a:lnTo>
                <a:lnTo>
                  <a:pt x="71" y="1"/>
                </a:lnTo>
                <a:lnTo>
                  <a:pt x="73" y="2"/>
                </a:lnTo>
                <a:lnTo>
                  <a:pt x="74" y="4"/>
                </a:lnTo>
                <a:lnTo>
                  <a:pt x="76" y="6"/>
                </a:lnTo>
                <a:lnTo>
                  <a:pt x="78" y="9"/>
                </a:lnTo>
                <a:lnTo>
                  <a:pt x="79" y="11"/>
                </a:lnTo>
                <a:lnTo>
                  <a:pt x="81" y="13"/>
                </a:lnTo>
                <a:lnTo>
                  <a:pt x="82" y="16"/>
                </a:lnTo>
                <a:lnTo>
                  <a:pt x="85" y="21"/>
                </a:lnTo>
                <a:lnTo>
                  <a:pt x="87" y="24"/>
                </a:lnTo>
                <a:lnTo>
                  <a:pt x="88" y="27"/>
                </a:lnTo>
                <a:lnTo>
                  <a:pt x="88" y="30"/>
                </a:lnTo>
                <a:lnTo>
                  <a:pt x="89" y="33"/>
                </a:lnTo>
                <a:lnTo>
                  <a:pt x="89" y="37"/>
                </a:lnTo>
                <a:lnTo>
                  <a:pt x="89" y="42"/>
                </a:lnTo>
                <a:lnTo>
                  <a:pt x="89" y="56"/>
                </a:lnTo>
                <a:lnTo>
                  <a:pt x="89" y="61"/>
                </a:lnTo>
                <a:lnTo>
                  <a:pt x="89" y="67"/>
                </a:lnTo>
                <a:lnTo>
                  <a:pt x="88" y="73"/>
                </a:lnTo>
                <a:lnTo>
                  <a:pt x="87" y="80"/>
                </a:lnTo>
                <a:lnTo>
                  <a:pt x="86" y="86"/>
                </a:lnTo>
                <a:lnTo>
                  <a:pt x="83" y="99"/>
                </a:lnTo>
                <a:lnTo>
                  <a:pt x="82" y="103"/>
                </a:lnTo>
                <a:lnTo>
                  <a:pt x="80" y="107"/>
                </a:lnTo>
                <a:lnTo>
                  <a:pt x="79" y="110"/>
                </a:lnTo>
                <a:lnTo>
                  <a:pt x="78" y="112"/>
                </a:lnTo>
                <a:lnTo>
                  <a:pt x="77" y="114"/>
                </a:lnTo>
                <a:lnTo>
                  <a:pt x="77" y="116"/>
                </a:lnTo>
                <a:lnTo>
                  <a:pt x="75" y="120"/>
                </a:lnTo>
                <a:lnTo>
                  <a:pt x="72" y="12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9" name="SMARTPenAnnotation25"/>
          <p:cNvSpPr>
            <a:spLocks/>
          </p:cNvSpPr>
          <p:nvPr/>
        </p:nvSpPr>
        <p:spPr bwMode="auto">
          <a:xfrm>
            <a:off x="7315200" y="4114800"/>
            <a:ext cx="317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0" name="SMARTPenAnnotation26"/>
          <p:cNvSpPr>
            <a:spLocks/>
          </p:cNvSpPr>
          <p:nvPr/>
        </p:nvSpPr>
        <p:spPr bwMode="auto">
          <a:xfrm>
            <a:off x="7372350" y="4071938"/>
            <a:ext cx="23813" cy="287337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54"/>
              </a:cxn>
              <a:cxn ang="0">
                <a:pos x="13" y="60"/>
              </a:cxn>
              <a:cxn ang="0">
                <a:pos x="12" y="67"/>
              </a:cxn>
              <a:cxn ang="0">
                <a:pos x="11" y="75"/>
              </a:cxn>
              <a:cxn ang="0">
                <a:pos x="10" y="81"/>
              </a:cxn>
              <a:cxn ang="0">
                <a:pos x="10" y="87"/>
              </a:cxn>
              <a:cxn ang="0">
                <a:pos x="10" y="93"/>
              </a:cxn>
              <a:cxn ang="0">
                <a:pos x="9" y="98"/>
              </a:cxn>
              <a:cxn ang="0">
                <a:pos x="8" y="103"/>
              </a:cxn>
              <a:cxn ang="0">
                <a:pos x="7" y="107"/>
              </a:cxn>
              <a:cxn ang="0">
                <a:pos x="6" y="115"/>
              </a:cxn>
              <a:cxn ang="0">
                <a:pos x="6" y="123"/>
              </a:cxn>
              <a:cxn ang="0">
                <a:pos x="5" y="133"/>
              </a:cxn>
              <a:cxn ang="0">
                <a:pos x="4" y="141"/>
              </a:cxn>
              <a:cxn ang="0">
                <a:pos x="3" y="147"/>
              </a:cxn>
              <a:cxn ang="0">
                <a:pos x="2" y="152"/>
              </a:cxn>
              <a:cxn ang="0">
                <a:pos x="2" y="156"/>
              </a:cxn>
              <a:cxn ang="0">
                <a:pos x="1" y="159"/>
              </a:cxn>
              <a:cxn ang="0">
                <a:pos x="0" y="180"/>
              </a:cxn>
            </a:cxnLst>
            <a:rect l="0" t="0" r="r" b="b"/>
            <a:pathLst>
              <a:path w="15" h="181">
                <a:moveTo>
                  <a:pt x="14" y="0"/>
                </a:moveTo>
                <a:lnTo>
                  <a:pt x="14" y="54"/>
                </a:lnTo>
                <a:lnTo>
                  <a:pt x="13" y="60"/>
                </a:lnTo>
                <a:lnTo>
                  <a:pt x="12" y="67"/>
                </a:lnTo>
                <a:lnTo>
                  <a:pt x="11" y="75"/>
                </a:lnTo>
                <a:lnTo>
                  <a:pt x="10" y="81"/>
                </a:lnTo>
                <a:lnTo>
                  <a:pt x="10" y="87"/>
                </a:lnTo>
                <a:lnTo>
                  <a:pt x="10" y="93"/>
                </a:lnTo>
                <a:lnTo>
                  <a:pt x="9" y="98"/>
                </a:lnTo>
                <a:lnTo>
                  <a:pt x="8" y="103"/>
                </a:lnTo>
                <a:lnTo>
                  <a:pt x="7" y="107"/>
                </a:lnTo>
                <a:lnTo>
                  <a:pt x="6" y="115"/>
                </a:lnTo>
                <a:lnTo>
                  <a:pt x="6" y="123"/>
                </a:lnTo>
                <a:lnTo>
                  <a:pt x="5" y="133"/>
                </a:lnTo>
                <a:lnTo>
                  <a:pt x="4" y="141"/>
                </a:lnTo>
                <a:lnTo>
                  <a:pt x="3" y="147"/>
                </a:lnTo>
                <a:lnTo>
                  <a:pt x="2" y="152"/>
                </a:lnTo>
                <a:lnTo>
                  <a:pt x="2" y="156"/>
                </a:lnTo>
                <a:lnTo>
                  <a:pt x="1" y="159"/>
                </a:lnTo>
                <a:lnTo>
                  <a:pt x="0" y="18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1" name="SMARTPenAnnotation27"/>
          <p:cNvSpPr>
            <a:spLocks/>
          </p:cNvSpPr>
          <p:nvPr/>
        </p:nvSpPr>
        <p:spPr bwMode="auto">
          <a:xfrm>
            <a:off x="7351713" y="4222750"/>
            <a:ext cx="155575" cy="11588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4" y="8"/>
              </a:cxn>
              <a:cxn ang="0">
                <a:pos x="7" y="7"/>
              </a:cxn>
              <a:cxn ang="0">
                <a:pos x="9" y="6"/>
              </a:cxn>
              <a:cxn ang="0">
                <a:pos x="12" y="5"/>
              </a:cxn>
              <a:cxn ang="0">
                <a:pos x="15" y="5"/>
              </a:cxn>
              <a:cxn ang="0">
                <a:pos x="18" y="5"/>
              </a:cxn>
              <a:cxn ang="0">
                <a:pos x="21" y="4"/>
              </a:cxn>
              <a:cxn ang="0">
                <a:pos x="25" y="4"/>
              </a:cxn>
              <a:cxn ang="0">
                <a:pos x="37" y="2"/>
              </a:cxn>
              <a:cxn ang="0">
                <a:pos x="42" y="1"/>
              </a:cxn>
              <a:cxn ang="0">
                <a:pos x="48" y="0"/>
              </a:cxn>
              <a:cxn ang="0">
                <a:pos x="53" y="0"/>
              </a:cxn>
              <a:cxn ang="0">
                <a:pos x="58" y="0"/>
              </a:cxn>
              <a:cxn ang="0">
                <a:pos x="71" y="0"/>
              </a:cxn>
              <a:cxn ang="0">
                <a:pos x="77" y="0"/>
              </a:cxn>
              <a:cxn ang="0">
                <a:pos x="82" y="1"/>
              </a:cxn>
              <a:cxn ang="0">
                <a:pos x="86" y="2"/>
              </a:cxn>
              <a:cxn ang="0">
                <a:pos x="89" y="3"/>
              </a:cxn>
              <a:cxn ang="0">
                <a:pos x="92" y="4"/>
              </a:cxn>
              <a:cxn ang="0">
                <a:pos x="94" y="6"/>
              </a:cxn>
              <a:cxn ang="0">
                <a:pos x="95" y="8"/>
              </a:cxn>
              <a:cxn ang="0">
                <a:pos x="96" y="10"/>
              </a:cxn>
              <a:cxn ang="0">
                <a:pos x="97" y="12"/>
              </a:cxn>
              <a:cxn ang="0">
                <a:pos x="97" y="15"/>
              </a:cxn>
              <a:cxn ang="0">
                <a:pos x="97" y="18"/>
              </a:cxn>
              <a:cxn ang="0">
                <a:pos x="95" y="24"/>
              </a:cxn>
              <a:cxn ang="0">
                <a:pos x="92" y="32"/>
              </a:cxn>
              <a:cxn ang="0">
                <a:pos x="91" y="35"/>
              </a:cxn>
              <a:cxn ang="0">
                <a:pos x="89" y="38"/>
              </a:cxn>
              <a:cxn ang="0">
                <a:pos x="88" y="40"/>
              </a:cxn>
              <a:cxn ang="0">
                <a:pos x="86" y="42"/>
              </a:cxn>
              <a:cxn ang="0">
                <a:pos x="85" y="44"/>
              </a:cxn>
              <a:cxn ang="0">
                <a:pos x="83" y="46"/>
              </a:cxn>
              <a:cxn ang="0">
                <a:pos x="82" y="48"/>
              </a:cxn>
              <a:cxn ang="0">
                <a:pos x="80" y="51"/>
              </a:cxn>
              <a:cxn ang="0">
                <a:pos x="79" y="55"/>
              </a:cxn>
              <a:cxn ang="0">
                <a:pos x="77" y="58"/>
              </a:cxn>
              <a:cxn ang="0">
                <a:pos x="76" y="61"/>
              </a:cxn>
              <a:cxn ang="0">
                <a:pos x="74" y="63"/>
              </a:cxn>
              <a:cxn ang="0">
                <a:pos x="73" y="65"/>
              </a:cxn>
              <a:cxn ang="0">
                <a:pos x="71" y="66"/>
              </a:cxn>
              <a:cxn ang="0">
                <a:pos x="67" y="72"/>
              </a:cxn>
            </a:cxnLst>
            <a:rect l="0" t="0" r="r" b="b"/>
            <a:pathLst>
              <a:path w="98" h="73">
                <a:moveTo>
                  <a:pt x="0" y="13"/>
                </a:moveTo>
                <a:lnTo>
                  <a:pt x="4" y="8"/>
                </a:lnTo>
                <a:lnTo>
                  <a:pt x="7" y="7"/>
                </a:lnTo>
                <a:lnTo>
                  <a:pt x="9" y="6"/>
                </a:lnTo>
                <a:lnTo>
                  <a:pt x="12" y="5"/>
                </a:lnTo>
                <a:lnTo>
                  <a:pt x="15" y="5"/>
                </a:lnTo>
                <a:lnTo>
                  <a:pt x="18" y="5"/>
                </a:lnTo>
                <a:lnTo>
                  <a:pt x="21" y="4"/>
                </a:lnTo>
                <a:lnTo>
                  <a:pt x="25" y="4"/>
                </a:lnTo>
                <a:lnTo>
                  <a:pt x="37" y="2"/>
                </a:lnTo>
                <a:lnTo>
                  <a:pt x="42" y="1"/>
                </a:lnTo>
                <a:lnTo>
                  <a:pt x="48" y="0"/>
                </a:lnTo>
                <a:lnTo>
                  <a:pt x="53" y="0"/>
                </a:lnTo>
                <a:lnTo>
                  <a:pt x="58" y="0"/>
                </a:lnTo>
                <a:lnTo>
                  <a:pt x="71" y="0"/>
                </a:lnTo>
                <a:lnTo>
                  <a:pt x="77" y="0"/>
                </a:lnTo>
                <a:lnTo>
                  <a:pt x="82" y="1"/>
                </a:lnTo>
                <a:lnTo>
                  <a:pt x="86" y="2"/>
                </a:lnTo>
                <a:lnTo>
                  <a:pt x="89" y="3"/>
                </a:lnTo>
                <a:lnTo>
                  <a:pt x="92" y="4"/>
                </a:lnTo>
                <a:lnTo>
                  <a:pt x="94" y="6"/>
                </a:lnTo>
                <a:lnTo>
                  <a:pt x="95" y="8"/>
                </a:lnTo>
                <a:lnTo>
                  <a:pt x="96" y="10"/>
                </a:lnTo>
                <a:lnTo>
                  <a:pt x="97" y="12"/>
                </a:lnTo>
                <a:lnTo>
                  <a:pt x="97" y="15"/>
                </a:lnTo>
                <a:lnTo>
                  <a:pt x="97" y="18"/>
                </a:lnTo>
                <a:lnTo>
                  <a:pt x="95" y="24"/>
                </a:lnTo>
                <a:lnTo>
                  <a:pt x="92" y="32"/>
                </a:lnTo>
                <a:lnTo>
                  <a:pt x="91" y="35"/>
                </a:lnTo>
                <a:lnTo>
                  <a:pt x="89" y="38"/>
                </a:lnTo>
                <a:lnTo>
                  <a:pt x="88" y="40"/>
                </a:lnTo>
                <a:lnTo>
                  <a:pt x="86" y="42"/>
                </a:lnTo>
                <a:lnTo>
                  <a:pt x="85" y="44"/>
                </a:lnTo>
                <a:lnTo>
                  <a:pt x="83" y="46"/>
                </a:lnTo>
                <a:lnTo>
                  <a:pt x="82" y="48"/>
                </a:lnTo>
                <a:lnTo>
                  <a:pt x="80" y="51"/>
                </a:lnTo>
                <a:lnTo>
                  <a:pt x="79" y="55"/>
                </a:lnTo>
                <a:lnTo>
                  <a:pt x="77" y="58"/>
                </a:lnTo>
                <a:lnTo>
                  <a:pt x="76" y="61"/>
                </a:lnTo>
                <a:lnTo>
                  <a:pt x="74" y="63"/>
                </a:lnTo>
                <a:lnTo>
                  <a:pt x="73" y="65"/>
                </a:lnTo>
                <a:lnTo>
                  <a:pt x="71" y="66"/>
                </a:lnTo>
                <a:lnTo>
                  <a:pt x="67" y="7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2" name="SMARTPenAnnotation28"/>
          <p:cNvSpPr>
            <a:spLocks/>
          </p:cNvSpPr>
          <p:nvPr/>
        </p:nvSpPr>
        <p:spPr bwMode="auto">
          <a:xfrm>
            <a:off x="7494588" y="4165600"/>
            <a:ext cx="7937" cy="7938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4"/>
              </a:cxn>
            </a:cxnLst>
            <a:rect l="0" t="0" r="r" b="b"/>
            <a:pathLst>
              <a:path w="5" h="5">
                <a:moveTo>
                  <a:pt x="4" y="0"/>
                </a:moveTo>
                <a:lnTo>
                  <a:pt x="0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3" name="SMARTPenAnnotation29"/>
          <p:cNvSpPr>
            <a:spLocks/>
          </p:cNvSpPr>
          <p:nvPr/>
        </p:nvSpPr>
        <p:spPr bwMode="auto">
          <a:xfrm>
            <a:off x="7532688" y="4200525"/>
            <a:ext cx="155575" cy="158750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31" y="3"/>
              </a:cxn>
              <a:cxn ang="0">
                <a:pos x="15" y="7"/>
              </a:cxn>
              <a:cxn ang="0">
                <a:pos x="0" y="16"/>
              </a:cxn>
              <a:cxn ang="0">
                <a:pos x="0" y="17"/>
              </a:cxn>
              <a:cxn ang="0">
                <a:pos x="3" y="18"/>
              </a:cxn>
              <a:cxn ang="0">
                <a:pos x="9" y="19"/>
              </a:cxn>
              <a:cxn ang="0">
                <a:pos x="29" y="25"/>
              </a:cxn>
              <a:cxn ang="0">
                <a:pos x="39" y="28"/>
              </a:cxn>
              <a:cxn ang="0">
                <a:pos x="46" y="31"/>
              </a:cxn>
              <a:cxn ang="0">
                <a:pos x="53" y="34"/>
              </a:cxn>
              <a:cxn ang="0">
                <a:pos x="62" y="37"/>
              </a:cxn>
              <a:cxn ang="0">
                <a:pos x="68" y="40"/>
              </a:cxn>
              <a:cxn ang="0">
                <a:pos x="72" y="44"/>
              </a:cxn>
              <a:cxn ang="0">
                <a:pos x="78" y="49"/>
              </a:cxn>
              <a:cxn ang="0">
                <a:pos x="84" y="53"/>
              </a:cxn>
              <a:cxn ang="0">
                <a:pos x="89" y="57"/>
              </a:cxn>
              <a:cxn ang="0">
                <a:pos x="91" y="60"/>
              </a:cxn>
              <a:cxn ang="0">
                <a:pos x="95" y="69"/>
              </a:cxn>
              <a:cxn ang="0">
                <a:pos x="96" y="73"/>
              </a:cxn>
              <a:cxn ang="0">
                <a:pos x="97" y="76"/>
              </a:cxn>
              <a:cxn ang="0">
                <a:pos x="96" y="79"/>
              </a:cxn>
              <a:cxn ang="0">
                <a:pos x="92" y="85"/>
              </a:cxn>
              <a:cxn ang="0">
                <a:pos x="89" y="88"/>
              </a:cxn>
              <a:cxn ang="0">
                <a:pos x="84" y="91"/>
              </a:cxn>
              <a:cxn ang="0">
                <a:pos x="76" y="96"/>
              </a:cxn>
              <a:cxn ang="0">
                <a:pos x="70" y="98"/>
              </a:cxn>
              <a:cxn ang="0">
                <a:pos x="63" y="98"/>
              </a:cxn>
              <a:cxn ang="0">
                <a:pos x="56" y="99"/>
              </a:cxn>
              <a:cxn ang="0">
                <a:pos x="47" y="98"/>
              </a:cxn>
              <a:cxn ang="0">
                <a:pos x="39" y="95"/>
              </a:cxn>
              <a:cxn ang="0">
                <a:pos x="27" y="91"/>
              </a:cxn>
              <a:cxn ang="0">
                <a:pos x="22" y="87"/>
              </a:cxn>
            </a:cxnLst>
            <a:rect l="0" t="0" r="r" b="b"/>
            <a:pathLst>
              <a:path w="98" h="100">
                <a:moveTo>
                  <a:pt x="70" y="0"/>
                </a:moveTo>
                <a:lnTo>
                  <a:pt x="46" y="0"/>
                </a:lnTo>
                <a:lnTo>
                  <a:pt x="40" y="1"/>
                </a:lnTo>
                <a:lnTo>
                  <a:pt x="31" y="3"/>
                </a:lnTo>
                <a:lnTo>
                  <a:pt x="22" y="5"/>
                </a:lnTo>
                <a:lnTo>
                  <a:pt x="15" y="7"/>
                </a:lnTo>
                <a:lnTo>
                  <a:pt x="10" y="10"/>
                </a:lnTo>
                <a:lnTo>
                  <a:pt x="0" y="16"/>
                </a:lnTo>
                <a:lnTo>
                  <a:pt x="0" y="17"/>
                </a:lnTo>
                <a:lnTo>
                  <a:pt x="1" y="18"/>
                </a:lnTo>
                <a:lnTo>
                  <a:pt x="3" y="18"/>
                </a:lnTo>
                <a:lnTo>
                  <a:pt x="4" y="18"/>
                </a:lnTo>
                <a:lnTo>
                  <a:pt x="9" y="19"/>
                </a:lnTo>
                <a:lnTo>
                  <a:pt x="23" y="23"/>
                </a:lnTo>
                <a:lnTo>
                  <a:pt x="29" y="25"/>
                </a:lnTo>
                <a:lnTo>
                  <a:pt x="34" y="26"/>
                </a:lnTo>
                <a:lnTo>
                  <a:pt x="39" y="28"/>
                </a:lnTo>
                <a:lnTo>
                  <a:pt x="43" y="30"/>
                </a:lnTo>
                <a:lnTo>
                  <a:pt x="46" y="31"/>
                </a:lnTo>
                <a:lnTo>
                  <a:pt x="50" y="33"/>
                </a:lnTo>
                <a:lnTo>
                  <a:pt x="53" y="34"/>
                </a:lnTo>
                <a:lnTo>
                  <a:pt x="57" y="36"/>
                </a:lnTo>
                <a:lnTo>
                  <a:pt x="62" y="37"/>
                </a:lnTo>
                <a:lnTo>
                  <a:pt x="65" y="39"/>
                </a:lnTo>
                <a:lnTo>
                  <a:pt x="68" y="40"/>
                </a:lnTo>
                <a:lnTo>
                  <a:pt x="70" y="42"/>
                </a:lnTo>
                <a:lnTo>
                  <a:pt x="72" y="44"/>
                </a:lnTo>
                <a:lnTo>
                  <a:pt x="75" y="46"/>
                </a:lnTo>
                <a:lnTo>
                  <a:pt x="78" y="49"/>
                </a:lnTo>
                <a:lnTo>
                  <a:pt x="81" y="51"/>
                </a:lnTo>
                <a:lnTo>
                  <a:pt x="84" y="53"/>
                </a:lnTo>
                <a:lnTo>
                  <a:pt x="87" y="55"/>
                </a:lnTo>
                <a:lnTo>
                  <a:pt x="89" y="57"/>
                </a:lnTo>
                <a:lnTo>
                  <a:pt x="90" y="58"/>
                </a:lnTo>
                <a:lnTo>
                  <a:pt x="91" y="60"/>
                </a:lnTo>
                <a:lnTo>
                  <a:pt x="94" y="67"/>
                </a:lnTo>
                <a:lnTo>
                  <a:pt x="95" y="69"/>
                </a:lnTo>
                <a:lnTo>
                  <a:pt x="96" y="71"/>
                </a:lnTo>
                <a:lnTo>
                  <a:pt x="96" y="73"/>
                </a:lnTo>
                <a:lnTo>
                  <a:pt x="96" y="75"/>
                </a:lnTo>
                <a:lnTo>
                  <a:pt x="97" y="76"/>
                </a:lnTo>
                <a:lnTo>
                  <a:pt x="97" y="78"/>
                </a:lnTo>
                <a:lnTo>
                  <a:pt x="96" y="79"/>
                </a:lnTo>
                <a:lnTo>
                  <a:pt x="95" y="82"/>
                </a:lnTo>
                <a:lnTo>
                  <a:pt x="92" y="85"/>
                </a:lnTo>
                <a:lnTo>
                  <a:pt x="91" y="87"/>
                </a:lnTo>
                <a:lnTo>
                  <a:pt x="89" y="88"/>
                </a:lnTo>
                <a:lnTo>
                  <a:pt x="87" y="90"/>
                </a:lnTo>
                <a:lnTo>
                  <a:pt x="84" y="91"/>
                </a:lnTo>
                <a:lnTo>
                  <a:pt x="81" y="93"/>
                </a:lnTo>
                <a:lnTo>
                  <a:pt x="76" y="96"/>
                </a:lnTo>
                <a:lnTo>
                  <a:pt x="73" y="97"/>
                </a:lnTo>
                <a:lnTo>
                  <a:pt x="70" y="98"/>
                </a:lnTo>
                <a:lnTo>
                  <a:pt x="67" y="98"/>
                </a:lnTo>
                <a:lnTo>
                  <a:pt x="63" y="98"/>
                </a:lnTo>
                <a:lnTo>
                  <a:pt x="60" y="99"/>
                </a:lnTo>
                <a:lnTo>
                  <a:pt x="56" y="99"/>
                </a:lnTo>
                <a:lnTo>
                  <a:pt x="51" y="98"/>
                </a:lnTo>
                <a:lnTo>
                  <a:pt x="47" y="98"/>
                </a:lnTo>
                <a:lnTo>
                  <a:pt x="43" y="97"/>
                </a:lnTo>
                <a:lnTo>
                  <a:pt x="39" y="95"/>
                </a:lnTo>
                <a:lnTo>
                  <a:pt x="35" y="94"/>
                </a:lnTo>
                <a:lnTo>
                  <a:pt x="27" y="91"/>
                </a:lnTo>
                <a:lnTo>
                  <a:pt x="25" y="89"/>
                </a:lnTo>
                <a:lnTo>
                  <a:pt x="22" y="87"/>
                </a:lnTo>
                <a:lnTo>
                  <a:pt x="16" y="81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4" name="SMARTPenAnnotation30"/>
          <p:cNvSpPr>
            <a:spLocks/>
          </p:cNvSpPr>
          <p:nvPr/>
        </p:nvSpPr>
        <p:spPr bwMode="auto">
          <a:xfrm>
            <a:off x="7729538" y="4143375"/>
            <a:ext cx="180975" cy="201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8"/>
              </a:cxn>
              <a:cxn ang="0">
                <a:pos x="1" y="51"/>
              </a:cxn>
              <a:cxn ang="0">
                <a:pos x="1" y="54"/>
              </a:cxn>
              <a:cxn ang="0">
                <a:pos x="2" y="57"/>
              </a:cxn>
              <a:cxn ang="0">
                <a:pos x="3" y="61"/>
              </a:cxn>
              <a:cxn ang="0">
                <a:pos x="4" y="66"/>
              </a:cxn>
              <a:cxn ang="0">
                <a:pos x="4" y="71"/>
              </a:cxn>
              <a:cxn ang="0">
                <a:pos x="4" y="84"/>
              </a:cxn>
              <a:cxn ang="0">
                <a:pos x="4" y="117"/>
              </a:cxn>
              <a:cxn ang="0">
                <a:pos x="4" y="117"/>
              </a:cxn>
              <a:cxn ang="0">
                <a:pos x="7" y="115"/>
              </a:cxn>
              <a:cxn ang="0">
                <a:pos x="35" y="86"/>
              </a:cxn>
              <a:cxn ang="0">
                <a:pos x="40" y="82"/>
              </a:cxn>
              <a:cxn ang="0">
                <a:pos x="43" y="79"/>
              </a:cxn>
              <a:cxn ang="0">
                <a:pos x="47" y="77"/>
              </a:cxn>
              <a:cxn ang="0">
                <a:pos x="50" y="75"/>
              </a:cxn>
              <a:cxn ang="0">
                <a:pos x="52" y="74"/>
              </a:cxn>
              <a:cxn ang="0">
                <a:pos x="54" y="73"/>
              </a:cxn>
              <a:cxn ang="0">
                <a:pos x="56" y="73"/>
              </a:cxn>
              <a:cxn ang="0">
                <a:pos x="58" y="74"/>
              </a:cxn>
              <a:cxn ang="0">
                <a:pos x="61" y="75"/>
              </a:cxn>
              <a:cxn ang="0">
                <a:pos x="64" y="76"/>
              </a:cxn>
              <a:cxn ang="0">
                <a:pos x="67" y="77"/>
              </a:cxn>
              <a:cxn ang="0">
                <a:pos x="70" y="79"/>
              </a:cxn>
              <a:cxn ang="0">
                <a:pos x="74" y="81"/>
              </a:cxn>
              <a:cxn ang="0">
                <a:pos x="78" y="85"/>
              </a:cxn>
              <a:cxn ang="0">
                <a:pos x="82" y="89"/>
              </a:cxn>
              <a:cxn ang="0">
                <a:pos x="86" y="94"/>
              </a:cxn>
              <a:cxn ang="0">
                <a:pos x="90" y="99"/>
              </a:cxn>
              <a:cxn ang="0">
                <a:pos x="93" y="103"/>
              </a:cxn>
              <a:cxn ang="0">
                <a:pos x="97" y="108"/>
              </a:cxn>
              <a:cxn ang="0">
                <a:pos x="100" y="111"/>
              </a:cxn>
              <a:cxn ang="0">
                <a:pos x="102" y="114"/>
              </a:cxn>
              <a:cxn ang="0">
                <a:pos x="104" y="117"/>
              </a:cxn>
              <a:cxn ang="0">
                <a:pos x="106" y="119"/>
              </a:cxn>
              <a:cxn ang="0">
                <a:pos x="113" y="126"/>
              </a:cxn>
            </a:cxnLst>
            <a:rect l="0" t="0" r="r" b="b"/>
            <a:pathLst>
              <a:path w="114" h="127">
                <a:moveTo>
                  <a:pt x="0" y="0"/>
                </a:moveTo>
                <a:lnTo>
                  <a:pt x="0" y="48"/>
                </a:lnTo>
                <a:lnTo>
                  <a:pt x="1" y="51"/>
                </a:lnTo>
                <a:lnTo>
                  <a:pt x="1" y="54"/>
                </a:lnTo>
                <a:lnTo>
                  <a:pt x="2" y="57"/>
                </a:lnTo>
                <a:lnTo>
                  <a:pt x="3" y="61"/>
                </a:lnTo>
                <a:lnTo>
                  <a:pt x="4" y="66"/>
                </a:lnTo>
                <a:lnTo>
                  <a:pt x="4" y="71"/>
                </a:lnTo>
                <a:lnTo>
                  <a:pt x="4" y="84"/>
                </a:lnTo>
                <a:lnTo>
                  <a:pt x="4" y="117"/>
                </a:lnTo>
                <a:lnTo>
                  <a:pt x="7" y="115"/>
                </a:lnTo>
                <a:lnTo>
                  <a:pt x="35" y="86"/>
                </a:lnTo>
                <a:lnTo>
                  <a:pt x="40" y="82"/>
                </a:lnTo>
                <a:lnTo>
                  <a:pt x="43" y="79"/>
                </a:lnTo>
                <a:lnTo>
                  <a:pt x="47" y="77"/>
                </a:lnTo>
                <a:lnTo>
                  <a:pt x="50" y="75"/>
                </a:lnTo>
                <a:lnTo>
                  <a:pt x="52" y="74"/>
                </a:lnTo>
                <a:lnTo>
                  <a:pt x="54" y="73"/>
                </a:lnTo>
                <a:lnTo>
                  <a:pt x="56" y="73"/>
                </a:lnTo>
                <a:lnTo>
                  <a:pt x="58" y="74"/>
                </a:lnTo>
                <a:lnTo>
                  <a:pt x="61" y="75"/>
                </a:lnTo>
                <a:lnTo>
                  <a:pt x="64" y="76"/>
                </a:lnTo>
                <a:lnTo>
                  <a:pt x="67" y="77"/>
                </a:lnTo>
                <a:lnTo>
                  <a:pt x="70" y="79"/>
                </a:lnTo>
                <a:lnTo>
                  <a:pt x="74" y="81"/>
                </a:lnTo>
                <a:lnTo>
                  <a:pt x="78" y="85"/>
                </a:lnTo>
                <a:lnTo>
                  <a:pt x="82" y="89"/>
                </a:lnTo>
                <a:lnTo>
                  <a:pt x="86" y="94"/>
                </a:lnTo>
                <a:lnTo>
                  <a:pt x="90" y="99"/>
                </a:lnTo>
                <a:lnTo>
                  <a:pt x="93" y="103"/>
                </a:lnTo>
                <a:lnTo>
                  <a:pt x="97" y="108"/>
                </a:lnTo>
                <a:lnTo>
                  <a:pt x="100" y="111"/>
                </a:lnTo>
                <a:lnTo>
                  <a:pt x="102" y="114"/>
                </a:lnTo>
                <a:lnTo>
                  <a:pt x="104" y="117"/>
                </a:lnTo>
                <a:lnTo>
                  <a:pt x="106" y="119"/>
                </a:lnTo>
                <a:lnTo>
                  <a:pt x="113" y="12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5" name="SMARTPenAnnotation31"/>
          <p:cNvSpPr>
            <a:spLocks/>
          </p:cNvSpPr>
          <p:nvPr/>
        </p:nvSpPr>
        <p:spPr bwMode="auto">
          <a:xfrm>
            <a:off x="6859588" y="4065588"/>
            <a:ext cx="228600" cy="165100"/>
          </a:xfrm>
          <a:custGeom>
            <a:avLst/>
            <a:gdLst/>
            <a:ahLst/>
            <a:cxnLst>
              <a:cxn ang="0">
                <a:pos x="24" y="31"/>
              </a:cxn>
              <a:cxn ang="0">
                <a:pos x="18" y="28"/>
              </a:cxn>
              <a:cxn ang="0">
                <a:pos x="11" y="28"/>
              </a:cxn>
              <a:cxn ang="0">
                <a:pos x="4" y="30"/>
              </a:cxn>
              <a:cxn ang="0">
                <a:pos x="0" y="30"/>
              </a:cxn>
              <a:cxn ang="0">
                <a:pos x="3" y="28"/>
              </a:cxn>
              <a:cxn ang="0">
                <a:pos x="7" y="26"/>
              </a:cxn>
              <a:cxn ang="0">
                <a:pos x="10" y="22"/>
              </a:cxn>
              <a:cxn ang="0">
                <a:pos x="14" y="18"/>
              </a:cxn>
              <a:cxn ang="0">
                <a:pos x="19" y="15"/>
              </a:cxn>
              <a:cxn ang="0">
                <a:pos x="28" y="10"/>
              </a:cxn>
              <a:cxn ang="0">
                <a:pos x="37" y="6"/>
              </a:cxn>
              <a:cxn ang="0">
                <a:pos x="43" y="5"/>
              </a:cxn>
              <a:cxn ang="0">
                <a:pos x="49" y="2"/>
              </a:cxn>
              <a:cxn ang="0">
                <a:pos x="54" y="1"/>
              </a:cxn>
              <a:cxn ang="0">
                <a:pos x="61" y="0"/>
              </a:cxn>
              <a:cxn ang="0">
                <a:pos x="70" y="0"/>
              </a:cxn>
              <a:cxn ang="0">
                <a:pos x="79" y="0"/>
              </a:cxn>
              <a:cxn ang="0">
                <a:pos x="84" y="2"/>
              </a:cxn>
              <a:cxn ang="0">
                <a:pos x="90" y="3"/>
              </a:cxn>
              <a:cxn ang="0">
                <a:pos x="96" y="6"/>
              </a:cxn>
              <a:cxn ang="0">
                <a:pos x="103" y="11"/>
              </a:cxn>
              <a:cxn ang="0">
                <a:pos x="112" y="16"/>
              </a:cxn>
              <a:cxn ang="0">
                <a:pos x="114" y="19"/>
              </a:cxn>
              <a:cxn ang="0">
                <a:pos x="119" y="22"/>
              </a:cxn>
              <a:cxn ang="0">
                <a:pos x="125" y="25"/>
              </a:cxn>
              <a:cxn ang="0">
                <a:pos x="131" y="29"/>
              </a:cxn>
              <a:cxn ang="0">
                <a:pos x="133" y="32"/>
              </a:cxn>
              <a:cxn ang="0">
                <a:pos x="136" y="37"/>
              </a:cxn>
              <a:cxn ang="0">
                <a:pos x="138" y="41"/>
              </a:cxn>
              <a:cxn ang="0">
                <a:pos x="142" y="48"/>
              </a:cxn>
              <a:cxn ang="0">
                <a:pos x="143" y="53"/>
              </a:cxn>
              <a:cxn ang="0">
                <a:pos x="141" y="56"/>
              </a:cxn>
              <a:cxn ang="0">
                <a:pos x="139" y="60"/>
              </a:cxn>
              <a:cxn ang="0">
                <a:pos x="138" y="64"/>
              </a:cxn>
              <a:cxn ang="0">
                <a:pos x="136" y="68"/>
              </a:cxn>
              <a:cxn ang="0">
                <a:pos x="135" y="73"/>
              </a:cxn>
              <a:cxn ang="0">
                <a:pos x="134" y="77"/>
              </a:cxn>
              <a:cxn ang="0">
                <a:pos x="132" y="82"/>
              </a:cxn>
              <a:cxn ang="0">
                <a:pos x="126" y="86"/>
              </a:cxn>
              <a:cxn ang="0">
                <a:pos x="120" y="91"/>
              </a:cxn>
              <a:cxn ang="0">
                <a:pos x="114" y="93"/>
              </a:cxn>
              <a:cxn ang="0">
                <a:pos x="107" y="97"/>
              </a:cxn>
              <a:cxn ang="0">
                <a:pos x="101" y="98"/>
              </a:cxn>
              <a:cxn ang="0">
                <a:pos x="97" y="98"/>
              </a:cxn>
              <a:cxn ang="0">
                <a:pos x="94" y="100"/>
              </a:cxn>
            </a:cxnLst>
            <a:rect l="0" t="0" r="r" b="b"/>
            <a:pathLst>
              <a:path w="144" h="104">
                <a:moveTo>
                  <a:pt x="26" y="31"/>
                </a:moveTo>
                <a:lnTo>
                  <a:pt x="24" y="31"/>
                </a:lnTo>
                <a:lnTo>
                  <a:pt x="22" y="31"/>
                </a:lnTo>
                <a:lnTo>
                  <a:pt x="18" y="28"/>
                </a:lnTo>
                <a:lnTo>
                  <a:pt x="15" y="27"/>
                </a:lnTo>
                <a:lnTo>
                  <a:pt x="11" y="28"/>
                </a:lnTo>
                <a:lnTo>
                  <a:pt x="9" y="29"/>
                </a:lnTo>
                <a:lnTo>
                  <a:pt x="4" y="30"/>
                </a:lnTo>
                <a:lnTo>
                  <a:pt x="0" y="31"/>
                </a:lnTo>
                <a:lnTo>
                  <a:pt x="0" y="30"/>
                </a:lnTo>
                <a:lnTo>
                  <a:pt x="2" y="29"/>
                </a:lnTo>
                <a:lnTo>
                  <a:pt x="3" y="28"/>
                </a:lnTo>
                <a:lnTo>
                  <a:pt x="5" y="27"/>
                </a:lnTo>
                <a:lnTo>
                  <a:pt x="7" y="26"/>
                </a:lnTo>
                <a:lnTo>
                  <a:pt x="8" y="24"/>
                </a:lnTo>
                <a:lnTo>
                  <a:pt x="10" y="22"/>
                </a:lnTo>
                <a:lnTo>
                  <a:pt x="12" y="20"/>
                </a:lnTo>
                <a:lnTo>
                  <a:pt x="14" y="18"/>
                </a:lnTo>
                <a:lnTo>
                  <a:pt x="16" y="16"/>
                </a:lnTo>
                <a:lnTo>
                  <a:pt x="19" y="15"/>
                </a:lnTo>
                <a:lnTo>
                  <a:pt x="22" y="13"/>
                </a:lnTo>
                <a:lnTo>
                  <a:pt x="28" y="10"/>
                </a:lnTo>
                <a:lnTo>
                  <a:pt x="34" y="7"/>
                </a:lnTo>
                <a:lnTo>
                  <a:pt x="37" y="6"/>
                </a:lnTo>
                <a:lnTo>
                  <a:pt x="40" y="5"/>
                </a:lnTo>
                <a:lnTo>
                  <a:pt x="43" y="5"/>
                </a:lnTo>
                <a:lnTo>
                  <a:pt x="45" y="4"/>
                </a:lnTo>
                <a:lnTo>
                  <a:pt x="49" y="2"/>
                </a:lnTo>
                <a:lnTo>
                  <a:pt x="51" y="1"/>
                </a:lnTo>
                <a:lnTo>
                  <a:pt x="54" y="1"/>
                </a:lnTo>
                <a:lnTo>
                  <a:pt x="57" y="0"/>
                </a:lnTo>
                <a:lnTo>
                  <a:pt x="61" y="0"/>
                </a:lnTo>
                <a:lnTo>
                  <a:pt x="63" y="0"/>
                </a:lnTo>
                <a:lnTo>
                  <a:pt x="70" y="0"/>
                </a:lnTo>
                <a:lnTo>
                  <a:pt x="75" y="0"/>
                </a:lnTo>
                <a:lnTo>
                  <a:pt x="79" y="0"/>
                </a:lnTo>
                <a:lnTo>
                  <a:pt x="82" y="1"/>
                </a:lnTo>
                <a:lnTo>
                  <a:pt x="84" y="2"/>
                </a:lnTo>
                <a:lnTo>
                  <a:pt x="88" y="3"/>
                </a:lnTo>
                <a:lnTo>
                  <a:pt x="90" y="3"/>
                </a:lnTo>
                <a:lnTo>
                  <a:pt x="93" y="5"/>
                </a:lnTo>
                <a:lnTo>
                  <a:pt x="96" y="6"/>
                </a:lnTo>
                <a:lnTo>
                  <a:pt x="100" y="9"/>
                </a:lnTo>
                <a:lnTo>
                  <a:pt x="103" y="11"/>
                </a:lnTo>
                <a:lnTo>
                  <a:pt x="110" y="14"/>
                </a:lnTo>
                <a:lnTo>
                  <a:pt x="112" y="16"/>
                </a:lnTo>
                <a:lnTo>
                  <a:pt x="113" y="17"/>
                </a:lnTo>
                <a:lnTo>
                  <a:pt x="114" y="19"/>
                </a:lnTo>
                <a:lnTo>
                  <a:pt x="116" y="20"/>
                </a:lnTo>
                <a:lnTo>
                  <a:pt x="119" y="22"/>
                </a:lnTo>
                <a:lnTo>
                  <a:pt x="123" y="23"/>
                </a:lnTo>
                <a:lnTo>
                  <a:pt x="125" y="25"/>
                </a:lnTo>
                <a:lnTo>
                  <a:pt x="130" y="28"/>
                </a:lnTo>
                <a:lnTo>
                  <a:pt x="131" y="29"/>
                </a:lnTo>
                <a:lnTo>
                  <a:pt x="132" y="31"/>
                </a:lnTo>
                <a:lnTo>
                  <a:pt x="133" y="32"/>
                </a:lnTo>
                <a:lnTo>
                  <a:pt x="135" y="35"/>
                </a:lnTo>
                <a:lnTo>
                  <a:pt x="136" y="37"/>
                </a:lnTo>
                <a:lnTo>
                  <a:pt x="137" y="38"/>
                </a:lnTo>
                <a:lnTo>
                  <a:pt x="138" y="41"/>
                </a:lnTo>
                <a:lnTo>
                  <a:pt x="140" y="45"/>
                </a:lnTo>
                <a:lnTo>
                  <a:pt x="142" y="48"/>
                </a:lnTo>
                <a:lnTo>
                  <a:pt x="143" y="50"/>
                </a:lnTo>
                <a:lnTo>
                  <a:pt x="143" y="53"/>
                </a:lnTo>
                <a:lnTo>
                  <a:pt x="142" y="55"/>
                </a:lnTo>
                <a:lnTo>
                  <a:pt x="141" y="56"/>
                </a:lnTo>
                <a:lnTo>
                  <a:pt x="140" y="57"/>
                </a:lnTo>
                <a:lnTo>
                  <a:pt x="139" y="60"/>
                </a:lnTo>
                <a:lnTo>
                  <a:pt x="139" y="62"/>
                </a:lnTo>
                <a:lnTo>
                  <a:pt x="138" y="64"/>
                </a:lnTo>
                <a:lnTo>
                  <a:pt x="137" y="66"/>
                </a:lnTo>
                <a:lnTo>
                  <a:pt x="136" y="68"/>
                </a:lnTo>
                <a:lnTo>
                  <a:pt x="136" y="70"/>
                </a:lnTo>
                <a:lnTo>
                  <a:pt x="135" y="73"/>
                </a:lnTo>
                <a:lnTo>
                  <a:pt x="134" y="76"/>
                </a:lnTo>
                <a:lnTo>
                  <a:pt x="134" y="77"/>
                </a:lnTo>
                <a:lnTo>
                  <a:pt x="134" y="79"/>
                </a:lnTo>
                <a:lnTo>
                  <a:pt x="132" y="82"/>
                </a:lnTo>
                <a:lnTo>
                  <a:pt x="129" y="84"/>
                </a:lnTo>
                <a:lnTo>
                  <a:pt x="126" y="86"/>
                </a:lnTo>
                <a:lnTo>
                  <a:pt x="123" y="89"/>
                </a:lnTo>
                <a:lnTo>
                  <a:pt x="120" y="91"/>
                </a:lnTo>
                <a:lnTo>
                  <a:pt x="118" y="92"/>
                </a:lnTo>
                <a:lnTo>
                  <a:pt x="114" y="93"/>
                </a:lnTo>
                <a:lnTo>
                  <a:pt x="110" y="96"/>
                </a:lnTo>
                <a:lnTo>
                  <a:pt x="107" y="97"/>
                </a:lnTo>
                <a:lnTo>
                  <a:pt x="104" y="98"/>
                </a:lnTo>
                <a:lnTo>
                  <a:pt x="101" y="98"/>
                </a:lnTo>
                <a:lnTo>
                  <a:pt x="98" y="98"/>
                </a:lnTo>
                <a:lnTo>
                  <a:pt x="97" y="98"/>
                </a:lnTo>
                <a:lnTo>
                  <a:pt x="95" y="99"/>
                </a:lnTo>
                <a:lnTo>
                  <a:pt x="94" y="100"/>
                </a:lnTo>
                <a:lnTo>
                  <a:pt x="89" y="10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6" name="SMARTPenAnnotation32"/>
          <p:cNvSpPr>
            <a:spLocks/>
          </p:cNvSpPr>
          <p:nvPr/>
        </p:nvSpPr>
        <p:spPr bwMode="auto">
          <a:xfrm>
            <a:off x="6400800" y="5951538"/>
            <a:ext cx="952500" cy="71437"/>
          </a:xfrm>
          <a:custGeom>
            <a:avLst/>
            <a:gdLst/>
            <a:ahLst/>
            <a:cxnLst>
              <a:cxn ang="0">
                <a:pos x="591" y="15"/>
              </a:cxn>
              <a:cxn ang="0">
                <a:pos x="573" y="17"/>
              </a:cxn>
              <a:cxn ang="0">
                <a:pos x="565" y="18"/>
              </a:cxn>
              <a:cxn ang="0">
                <a:pos x="562" y="20"/>
              </a:cxn>
              <a:cxn ang="0">
                <a:pos x="550" y="22"/>
              </a:cxn>
              <a:cxn ang="0">
                <a:pos x="545" y="24"/>
              </a:cxn>
              <a:cxn ang="0">
                <a:pos x="532" y="26"/>
              </a:cxn>
              <a:cxn ang="0">
                <a:pos x="513" y="28"/>
              </a:cxn>
              <a:cxn ang="0">
                <a:pos x="505" y="30"/>
              </a:cxn>
              <a:cxn ang="0">
                <a:pos x="497" y="31"/>
              </a:cxn>
              <a:cxn ang="0">
                <a:pos x="491" y="35"/>
              </a:cxn>
              <a:cxn ang="0">
                <a:pos x="477" y="37"/>
              </a:cxn>
              <a:cxn ang="0">
                <a:pos x="473" y="39"/>
              </a:cxn>
              <a:cxn ang="0">
                <a:pos x="451" y="40"/>
              </a:cxn>
              <a:cxn ang="0">
                <a:pos x="446" y="42"/>
              </a:cxn>
              <a:cxn ang="0">
                <a:pos x="434" y="44"/>
              </a:cxn>
              <a:cxn ang="0">
                <a:pos x="404" y="44"/>
              </a:cxn>
              <a:cxn ang="0">
                <a:pos x="394" y="42"/>
              </a:cxn>
              <a:cxn ang="0">
                <a:pos x="372" y="40"/>
              </a:cxn>
              <a:cxn ang="0">
                <a:pos x="345" y="40"/>
              </a:cxn>
              <a:cxn ang="0">
                <a:pos x="341" y="38"/>
              </a:cxn>
              <a:cxn ang="0">
                <a:pos x="332" y="36"/>
              </a:cxn>
              <a:cxn ang="0">
                <a:pos x="326" y="35"/>
              </a:cxn>
              <a:cxn ang="0">
                <a:pos x="323" y="33"/>
              </a:cxn>
              <a:cxn ang="0">
                <a:pos x="300" y="31"/>
              </a:cxn>
              <a:cxn ang="0">
                <a:pos x="260" y="32"/>
              </a:cxn>
              <a:cxn ang="0">
                <a:pos x="253" y="35"/>
              </a:cxn>
              <a:cxn ang="0">
                <a:pos x="235" y="35"/>
              </a:cxn>
              <a:cxn ang="0">
                <a:pos x="204" y="35"/>
              </a:cxn>
              <a:cxn ang="0">
                <a:pos x="201" y="33"/>
              </a:cxn>
              <a:cxn ang="0">
                <a:pos x="192" y="31"/>
              </a:cxn>
              <a:cxn ang="0">
                <a:pos x="177" y="31"/>
              </a:cxn>
              <a:cxn ang="0">
                <a:pos x="172" y="27"/>
              </a:cxn>
              <a:cxn ang="0">
                <a:pos x="169" y="24"/>
              </a:cxn>
              <a:cxn ang="0">
                <a:pos x="163" y="22"/>
              </a:cxn>
              <a:cxn ang="0">
                <a:pos x="154" y="18"/>
              </a:cxn>
              <a:cxn ang="0">
                <a:pos x="146" y="16"/>
              </a:cxn>
              <a:cxn ang="0">
                <a:pos x="136" y="13"/>
              </a:cxn>
              <a:cxn ang="0">
                <a:pos x="133" y="11"/>
              </a:cxn>
              <a:cxn ang="0">
                <a:pos x="129" y="9"/>
              </a:cxn>
              <a:cxn ang="0">
                <a:pos x="100" y="9"/>
              </a:cxn>
              <a:cxn ang="0">
                <a:pos x="95" y="6"/>
              </a:cxn>
              <a:cxn ang="0">
                <a:pos x="84" y="4"/>
              </a:cxn>
              <a:cxn ang="0">
                <a:pos x="58" y="3"/>
              </a:cxn>
              <a:cxn ang="0">
                <a:pos x="30" y="0"/>
              </a:cxn>
            </a:cxnLst>
            <a:rect l="0" t="0" r="r" b="b"/>
            <a:pathLst>
              <a:path w="600" h="45">
                <a:moveTo>
                  <a:pt x="599" y="13"/>
                </a:moveTo>
                <a:lnTo>
                  <a:pt x="591" y="15"/>
                </a:lnTo>
                <a:lnTo>
                  <a:pt x="586" y="17"/>
                </a:lnTo>
                <a:lnTo>
                  <a:pt x="573" y="17"/>
                </a:lnTo>
                <a:lnTo>
                  <a:pt x="568" y="17"/>
                </a:lnTo>
                <a:lnTo>
                  <a:pt x="565" y="18"/>
                </a:lnTo>
                <a:lnTo>
                  <a:pt x="563" y="19"/>
                </a:lnTo>
                <a:lnTo>
                  <a:pt x="562" y="20"/>
                </a:lnTo>
                <a:lnTo>
                  <a:pt x="558" y="21"/>
                </a:lnTo>
                <a:lnTo>
                  <a:pt x="550" y="22"/>
                </a:lnTo>
                <a:lnTo>
                  <a:pt x="548" y="23"/>
                </a:lnTo>
                <a:lnTo>
                  <a:pt x="545" y="24"/>
                </a:lnTo>
                <a:lnTo>
                  <a:pt x="541" y="26"/>
                </a:lnTo>
                <a:lnTo>
                  <a:pt x="532" y="26"/>
                </a:lnTo>
                <a:lnTo>
                  <a:pt x="518" y="26"/>
                </a:lnTo>
                <a:lnTo>
                  <a:pt x="513" y="28"/>
                </a:lnTo>
                <a:lnTo>
                  <a:pt x="510" y="29"/>
                </a:lnTo>
                <a:lnTo>
                  <a:pt x="505" y="30"/>
                </a:lnTo>
                <a:lnTo>
                  <a:pt x="498" y="31"/>
                </a:lnTo>
                <a:lnTo>
                  <a:pt x="497" y="31"/>
                </a:lnTo>
                <a:lnTo>
                  <a:pt x="495" y="32"/>
                </a:lnTo>
                <a:lnTo>
                  <a:pt x="491" y="35"/>
                </a:lnTo>
                <a:lnTo>
                  <a:pt x="479" y="36"/>
                </a:lnTo>
                <a:lnTo>
                  <a:pt x="477" y="37"/>
                </a:lnTo>
                <a:lnTo>
                  <a:pt x="476" y="38"/>
                </a:lnTo>
                <a:lnTo>
                  <a:pt x="473" y="39"/>
                </a:lnTo>
                <a:lnTo>
                  <a:pt x="467" y="40"/>
                </a:lnTo>
                <a:lnTo>
                  <a:pt x="451" y="40"/>
                </a:lnTo>
                <a:lnTo>
                  <a:pt x="448" y="41"/>
                </a:lnTo>
                <a:lnTo>
                  <a:pt x="446" y="42"/>
                </a:lnTo>
                <a:lnTo>
                  <a:pt x="442" y="44"/>
                </a:lnTo>
                <a:lnTo>
                  <a:pt x="434" y="44"/>
                </a:lnTo>
                <a:lnTo>
                  <a:pt x="415" y="44"/>
                </a:lnTo>
                <a:lnTo>
                  <a:pt x="404" y="44"/>
                </a:lnTo>
                <a:lnTo>
                  <a:pt x="398" y="43"/>
                </a:lnTo>
                <a:lnTo>
                  <a:pt x="394" y="42"/>
                </a:lnTo>
                <a:lnTo>
                  <a:pt x="388" y="41"/>
                </a:lnTo>
                <a:lnTo>
                  <a:pt x="372" y="40"/>
                </a:lnTo>
                <a:lnTo>
                  <a:pt x="348" y="40"/>
                </a:lnTo>
                <a:lnTo>
                  <a:pt x="345" y="40"/>
                </a:lnTo>
                <a:lnTo>
                  <a:pt x="343" y="39"/>
                </a:lnTo>
                <a:lnTo>
                  <a:pt x="341" y="38"/>
                </a:lnTo>
                <a:lnTo>
                  <a:pt x="338" y="36"/>
                </a:lnTo>
                <a:lnTo>
                  <a:pt x="332" y="36"/>
                </a:lnTo>
                <a:lnTo>
                  <a:pt x="327" y="36"/>
                </a:lnTo>
                <a:lnTo>
                  <a:pt x="326" y="35"/>
                </a:lnTo>
                <a:lnTo>
                  <a:pt x="324" y="34"/>
                </a:lnTo>
                <a:lnTo>
                  <a:pt x="323" y="33"/>
                </a:lnTo>
                <a:lnTo>
                  <a:pt x="318" y="32"/>
                </a:lnTo>
                <a:lnTo>
                  <a:pt x="300" y="31"/>
                </a:lnTo>
                <a:lnTo>
                  <a:pt x="262" y="31"/>
                </a:lnTo>
                <a:lnTo>
                  <a:pt x="260" y="32"/>
                </a:lnTo>
                <a:lnTo>
                  <a:pt x="258" y="32"/>
                </a:lnTo>
                <a:lnTo>
                  <a:pt x="253" y="35"/>
                </a:lnTo>
                <a:lnTo>
                  <a:pt x="251" y="35"/>
                </a:lnTo>
                <a:lnTo>
                  <a:pt x="235" y="35"/>
                </a:lnTo>
                <a:lnTo>
                  <a:pt x="205" y="36"/>
                </a:lnTo>
                <a:lnTo>
                  <a:pt x="204" y="35"/>
                </a:lnTo>
                <a:lnTo>
                  <a:pt x="202" y="34"/>
                </a:lnTo>
                <a:lnTo>
                  <a:pt x="201" y="33"/>
                </a:lnTo>
                <a:lnTo>
                  <a:pt x="198" y="32"/>
                </a:lnTo>
                <a:lnTo>
                  <a:pt x="192" y="31"/>
                </a:lnTo>
                <a:lnTo>
                  <a:pt x="179" y="31"/>
                </a:lnTo>
                <a:lnTo>
                  <a:pt x="177" y="31"/>
                </a:lnTo>
                <a:lnTo>
                  <a:pt x="176" y="30"/>
                </a:lnTo>
                <a:lnTo>
                  <a:pt x="172" y="27"/>
                </a:lnTo>
                <a:lnTo>
                  <a:pt x="171" y="26"/>
                </a:lnTo>
                <a:lnTo>
                  <a:pt x="169" y="24"/>
                </a:lnTo>
                <a:lnTo>
                  <a:pt x="168" y="24"/>
                </a:lnTo>
                <a:lnTo>
                  <a:pt x="163" y="22"/>
                </a:lnTo>
                <a:lnTo>
                  <a:pt x="161" y="21"/>
                </a:lnTo>
                <a:lnTo>
                  <a:pt x="154" y="18"/>
                </a:lnTo>
                <a:lnTo>
                  <a:pt x="149" y="17"/>
                </a:lnTo>
                <a:lnTo>
                  <a:pt x="146" y="16"/>
                </a:lnTo>
                <a:lnTo>
                  <a:pt x="137" y="14"/>
                </a:lnTo>
                <a:lnTo>
                  <a:pt x="136" y="13"/>
                </a:lnTo>
                <a:lnTo>
                  <a:pt x="135" y="12"/>
                </a:lnTo>
                <a:lnTo>
                  <a:pt x="133" y="11"/>
                </a:lnTo>
                <a:lnTo>
                  <a:pt x="132" y="10"/>
                </a:lnTo>
                <a:lnTo>
                  <a:pt x="129" y="9"/>
                </a:lnTo>
                <a:lnTo>
                  <a:pt x="113" y="9"/>
                </a:lnTo>
                <a:lnTo>
                  <a:pt x="100" y="9"/>
                </a:lnTo>
                <a:lnTo>
                  <a:pt x="97" y="7"/>
                </a:lnTo>
                <a:lnTo>
                  <a:pt x="95" y="6"/>
                </a:lnTo>
                <a:lnTo>
                  <a:pt x="91" y="5"/>
                </a:lnTo>
                <a:lnTo>
                  <a:pt x="84" y="4"/>
                </a:lnTo>
                <a:lnTo>
                  <a:pt x="70" y="4"/>
                </a:lnTo>
                <a:lnTo>
                  <a:pt x="58" y="3"/>
                </a:lnTo>
                <a:lnTo>
                  <a:pt x="44" y="0"/>
                </a:lnTo>
                <a:lnTo>
                  <a:pt x="30" y="0"/>
                </a:lnTo>
                <a:lnTo>
                  <a:pt x="0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7" name="SMARTPenAnnotation33"/>
          <p:cNvSpPr>
            <a:spLocks/>
          </p:cNvSpPr>
          <p:nvPr/>
        </p:nvSpPr>
        <p:spPr bwMode="auto">
          <a:xfrm>
            <a:off x="6065838" y="850900"/>
            <a:ext cx="144462" cy="387350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6" y="7"/>
              </a:cxn>
              <a:cxn ang="0">
                <a:pos x="4" y="12"/>
              </a:cxn>
              <a:cxn ang="0">
                <a:pos x="2" y="14"/>
              </a:cxn>
              <a:cxn ang="0">
                <a:pos x="1" y="21"/>
              </a:cxn>
              <a:cxn ang="0">
                <a:pos x="0" y="30"/>
              </a:cxn>
              <a:cxn ang="0">
                <a:pos x="0" y="35"/>
              </a:cxn>
              <a:cxn ang="0">
                <a:pos x="0" y="39"/>
              </a:cxn>
              <a:cxn ang="0">
                <a:pos x="1" y="44"/>
              </a:cxn>
              <a:cxn ang="0">
                <a:pos x="2" y="50"/>
              </a:cxn>
              <a:cxn ang="0">
                <a:pos x="4" y="58"/>
              </a:cxn>
              <a:cxn ang="0">
                <a:pos x="8" y="76"/>
              </a:cxn>
              <a:cxn ang="0">
                <a:pos x="11" y="85"/>
              </a:cxn>
              <a:cxn ang="0">
                <a:pos x="32" y="154"/>
              </a:cxn>
              <a:cxn ang="0">
                <a:pos x="34" y="159"/>
              </a:cxn>
              <a:cxn ang="0">
                <a:pos x="36" y="165"/>
              </a:cxn>
              <a:cxn ang="0">
                <a:pos x="39" y="170"/>
              </a:cxn>
              <a:cxn ang="0">
                <a:pos x="41" y="174"/>
              </a:cxn>
              <a:cxn ang="0">
                <a:pos x="43" y="179"/>
              </a:cxn>
              <a:cxn ang="0">
                <a:pos x="53" y="202"/>
              </a:cxn>
              <a:cxn ang="0">
                <a:pos x="56" y="209"/>
              </a:cxn>
              <a:cxn ang="0">
                <a:pos x="60" y="215"/>
              </a:cxn>
              <a:cxn ang="0">
                <a:pos x="64" y="221"/>
              </a:cxn>
              <a:cxn ang="0">
                <a:pos x="67" y="226"/>
              </a:cxn>
              <a:cxn ang="0">
                <a:pos x="71" y="231"/>
              </a:cxn>
              <a:cxn ang="0">
                <a:pos x="79" y="240"/>
              </a:cxn>
              <a:cxn ang="0">
                <a:pos x="80" y="241"/>
              </a:cxn>
              <a:cxn ang="0">
                <a:pos x="82" y="241"/>
              </a:cxn>
              <a:cxn ang="0">
                <a:pos x="90" y="243"/>
              </a:cxn>
            </a:cxnLst>
            <a:rect l="0" t="0" r="r" b="b"/>
            <a:pathLst>
              <a:path w="91" h="244">
                <a:moveTo>
                  <a:pt x="9" y="0"/>
                </a:moveTo>
                <a:lnTo>
                  <a:pt x="6" y="7"/>
                </a:lnTo>
                <a:lnTo>
                  <a:pt x="4" y="12"/>
                </a:lnTo>
                <a:lnTo>
                  <a:pt x="2" y="14"/>
                </a:lnTo>
                <a:lnTo>
                  <a:pt x="1" y="21"/>
                </a:lnTo>
                <a:lnTo>
                  <a:pt x="0" y="30"/>
                </a:lnTo>
                <a:lnTo>
                  <a:pt x="0" y="35"/>
                </a:lnTo>
                <a:lnTo>
                  <a:pt x="0" y="39"/>
                </a:lnTo>
                <a:lnTo>
                  <a:pt x="1" y="44"/>
                </a:lnTo>
                <a:lnTo>
                  <a:pt x="2" y="50"/>
                </a:lnTo>
                <a:lnTo>
                  <a:pt x="4" y="58"/>
                </a:lnTo>
                <a:lnTo>
                  <a:pt x="8" y="76"/>
                </a:lnTo>
                <a:lnTo>
                  <a:pt x="11" y="85"/>
                </a:lnTo>
                <a:lnTo>
                  <a:pt x="32" y="154"/>
                </a:lnTo>
                <a:lnTo>
                  <a:pt x="34" y="159"/>
                </a:lnTo>
                <a:lnTo>
                  <a:pt x="36" y="165"/>
                </a:lnTo>
                <a:lnTo>
                  <a:pt x="39" y="170"/>
                </a:lnTo>
                <a:lnTo>
                  <a:pt x="41" y="174"/>
                </a:lnTo>
                <a:lnTo>
                  <a:pt x="43" y="179"/>
                </a:lnTo>
                <a:lnTo>
                  <a:pt x="53" y="202"/>
                </a:lnTo>
                <a:lnTo>
                  <a:pt x="56" y="209"/>
                </a:lnTo>
                <a:lnTo>
                  <a:pt x="60" y="215"/>
                </a:lnTo>
                <a:lnTo>
                  <a:pt x="64" y="221"/>
                </a:lnTo>
                <a:lnTo>
                  <a:pt x="67" y="226"/>
                </a:lnTo>
                <a:lnTo>
                  <a:pt x="71" y="231"/>
                </a:lnTo>
                <a:lnTo>
                  <a:pt x="79" y="240"/>
                </a:lnTo>
                <a:lnTo>
                  <a:pt x="80" y="241"/>
                </a:lnTo>
                <a:lnTo>
                  <a:pt x="82" y="241"/>
                </a:lnTo>
                <a:lnTo>
                  <a:pt x="90" y="24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8" name="SMARTPenAnnotation34"/>
          <p:cNvSpPr>
            <a:spLocks/>
          </p:cNvSpPr>
          <p:nvPr/>
        </p:nvSpPr>
        <p:spPr bwMode="auto">
          <a:xfrm>
            <a:off x="6000750" y="650875"/>
            <a:ext cx="358775" cy="215900"/>
          </a:xfrm>
          <a:custGeom>
            <a:avLst/>
            <a:gdLst/>
            <a:ahLst/>
            <a:cxnLst>
              <a:cxn ang="0">
                <a:pos x="0" y="135"/>
              </a:cxn>
              <a:cxn ang="0">
                <a:pos x="5" y="127"/>
              </a:cxn>
              <a:cxn ang="0">
                <a:pos x="7" y="125"/>
              </a:cxn>
              <a:cxn ang="0">
                <a:pos x="8" y="122"/>
              </a:cxn>
              <a:cxn ang="0">
                <a:pos x="10" y="120"/>
              </a:cxn>
              <a:cxn ang="0">
                <a:pos x="15" y="116"/>
              </a:cxn>
              <a:cxn ang="0">
                <a:pos x="29" y="103"/>
              </a:cxn>
              <a:cxn ang="0">
                <a:pos x="36" y="97"/>
              </a:cxn>
              <a:cxn ang="0">
                <a:pos x="50" y="86"/>
              </a:cxn>
              <a:cxn ang="0">
                <a:pos x="57" y="81"/>
              </a:cxn>
              <a:cxn ang="0">
                <a:pos x="64" y="77"/>
              </a:cxn>
              <a:cxn ang="0">
                <a:pos x="71" y="72"/>
              </a:cxn>
              <a:cxn ang="0">
                <a:pos x="78" y="67"/>
              </a:cxn>
              <a:cxn ang="0">
                <a:pos x="91" y="58"/>
              </a:cxn>
              <a:cxn ang="0">
                <a:pos x="100" y="53"/>
              </a:cxn>
              <a:cxn ang="0">
                <a:pos x="121" y="40"/>
              </a:cxn>
              <a:cxn ang="0">
                <a:pos x="154" y="21"/>
              </a:cxn>
              <a:cxn ang="0">
                <a:pos x="163" y="16"/>
              </a:cxn>
              <a:cxn ang="0">
                <a:pos x="170" y="13"/>
              </a:cxn>
              <a:cxn ang="0">
                <a:pos x="176" y="10"/>
              </a:cxn>
              <a:cxn ang="0">
                <a:pos x="183" y="7"/>
              </a:cxn>
              <a:cxn ang="0">
                <a:pos x="190" y="5"/>
              </a:cxn>
              <a:cxn ang="0">
                <a:pos x="197" y="3"/>
              </a:cxn>
              <a:cxn ang="0">
                <a:pos x="203" y="2"/>
              </a:cxn>
              <a:cxn ang="0">
                <a:pos x="208" y="1"/>
              </a:cxn>
              <a:cxn ang="0">
                <a:pos x="212" y="1"/>
              </a:cxn>
              <a:cxn ang="0">
                <a:pos x="218" y="0"/>
              </a:cxn>
              <a:cxn ang="0">
                <a:pos x="220" y="0"/>
              </a:cxn>
              <a:cxn ang="0">
                <a:pos x="222" y="0"/>
              </a:cxn>
              <a:cxn ang="0">
                <a:pos x="223" y="1"/>
              </a:cxn>
              <a:cxn ang="0">
                <a:pos x="225" y="4"/>
              </a:cxn>
            </a:cxnLst>
            <a:rect l="0" t="0" r="r" b="b"/>
            <a:pathLst>
              <a:path w="226" h="136">
                <a:moveTo>
                  <a:pt x="0" y="135"/>
                </a:moveTo>
                <a:lnTo>
                  <a:pt x="5" y="127"/>
                </a:lnTo>
                <a:lnTo>
                  <a:pt x="7" y="125"/>
                </a:lnTo>
                <a:lnTo>
                  <a:pt x="8" y="122"/>
                </a:lnTo>
                <a:lnTo>
                  <a:pt x="10" y="120"/>
                </a:lnTo>
                <a:lnTo>
                  <a:pt x="15" y="116"/>
                </a:lnTo>
                <a:lnTo>
                  <a:pt x="29" y="103"/>
                </a:lnTo>
                <a:lnTo>
                  <a:pt x="36" y="97"/>
                </a:lnTo>
                <a:lnTo>
                  <a:pt x="50" y="86"/>
                </a:lnTo>
                <a:lnTo>
                  <a:pt x="57" y="81"/>
                </a:lnTo>
                <a:lnTo>
                  <a:pt x="64" y="77"/>
                </a:lnTo>
                <a:lnTo>
                  <a:pt x="71" y="72"/>
                </a:lnTo>
                <a:lnTo>
                  <a:pt x="78" y="67"/>
                </a:lnTo>
                <a:lnTo>
                  <a:pt x="91" y="58"/>
                </a:lnTo>
                <a:lnTo>
                  <a:pt x="100" y="53"/>
                </a:lnTo>
                <a:lnTo>
                  <a:pt x="121" y="40"/>
                </a:lnTo>
                <a:lnTo>
                  <a:pt x="154" y="21"/>
                </a:lnTo>
                <a:lnTo>
                  <a:pt x="163" y="16"/>
                </a:lnTo>
                <a:lnTo>
                  <a:pt x="170" y="13"/>
                </a:lnTo>
                <a:lnTo>
                  <a:pt x="176" y="10"/>
                </a:lnTo>
                <a:lnTo>
                  <a:pt x="183" y="7"/>
                </a:lnTo>
                <a:lnTo>
                  <a:pt x="190" y="5"/>
                </a:lnTo>
                <a:lnTo>
                  <a:pt x="197" y="3"/>
                </a:lnTo>
                <a:lnTo>
                  <a:pt x="203" y="2"/>
                </a:lnTo>
                <a:lnTo>
                  <a:pt x="208" y="1"/>
                </a:lnTo>
                <a:lnTo>
                  <a:pt x="212" y="1"/>
                </a:lnTo>
                <a:lnTo>
                  <a:pt x="218" y="0"/>
                </a:lnTo>
                <a:lnTo>
                  <a:pt x="220" y="0"/>
                </a:lnTo>
                <a:lnTo>
                  <a:pt x="222" y="0"/>
                </a:lnTo>
                <a:lnTo>
                  <a:pt x="223" y="1"/>
                </a:lnTo>
                <a:lnTo>
                  <a:pt x="225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9" name="SMARTPenAnnotation35"/>
          <p:cNvSpPr>
            <a:spLocks/>
          </p:cNvSpPr>
          <p:nvPr/>
        </p:nvSpPr>
        <p:spPr bwMode="auto">
          <a:xfrm>
            <a:off x="6086475" y="922338"/>
            <a:ext cx="258763" cy="115887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7" y="67"/>
              </a:cxn>
              <a:cxn ang="0">
                <a:pos x="10" y="65"/>
              </a:cxn>
              <a:cxn ang="0">
                <a:pos x="12" y="63"/>
              </a:cxn>
              <a:cxn ang="0">
                <a:pos x="14" y="61"/>
              </a:cxn>
              <a:cxn ang="0">
                <a:pos x="19" y="59"/>
              </a:cxn>
              <a:cxn ang="0">
                <a:pos x="26" y="55"/>
              </a:cxn>
              <a:cxn ang="0">
                <a:pos x="34" y="52"/>
              </a:cxn>
              <a:cxn ang="0">
                <a:pos x="40" y="48"/>
              </a:cxn>
              <a:cxn ang="0">
                <a:pos x="46" y="45"/>
              </a:cxn>
              <a:cxn ang="0">
                <a:pos x="52" y="42"/>
              </a:cxn>
              <a:cxn ang="0">
                <a:pos x="58" y="39"/>
              </a:cxn>
              <a:cxn ang="0">
                <a:pos x="63" y="37"/>
              </a:cxn>
              <a:cxn ang="0">
                <a:pos x="85" y="30"/>
              </a:cxn>
              <a:cxn ang="0">
                <a:pos x="89" y="28"/>
              </a:cxn>
              <a:cxn ang="0">
                <a:pos x="94" y="25"/>
              </a:cxn>
              <a:cxn ang="0">
                <a:pos x="99" y="23"/>
              </a:cxn>
              <a:cxn ang="0">
                <a:pos x="103" y="20"/>
              </a:cxn>
              <a:cxn ang="0">
                <a:pos x="108" y="18"/>
              </a:cxn>
              <a:cxn ang="0">
                <a:pos x="112" y="17"/>
              </a:cxn>
              <a:cxn ang="0">
                <a:pos x="116" y="15"/>
              </a:cxn>
              <a:cxn ang="0">
                <a:pos x="124" y="12"/>
              </a:cxn>
              <a:cxn ang="0">
                <a:pos x="133" y="7"/>
              </a:cxn>
              <a:cxn ang="0">
                <a:pos x="136" y="6"/>
              </a:cxn>
              <a:cxn ang="0">
                <a:pos x="139" y="5"/>
              </a:cxn>
              <a:cxn ang="0">
                <a:pos x="142" y="5"/>
              </a:cxn>
              <a:cxn ang="0">
                <a:pos x="145" y="4"/>
              </a:cxn>
              <a:cxn ang="0">
                <a:pos x="148" y="3"/>
              </a:cxn>
              <a:cxn ang="0">
                <a:pos x="162" y="0"/>
              </a:cxn>
            </a:cxnLst>
            <a:rect l="0" t="0" r="r" b="b"/>
            <a:pathLst>
              <a:path w="163" h="73">
                <a:moveTo>
                  <a:pt x="0" y="72"/>
                </a:moveTo>
                <a:lnTo>
                  <a:pt x="7" y="67"/>
                </a:lnTo>
                <a:lnTo>
                  <a:pt x="10" y="65"/>
                </a:lnTo>
                <a:lnTo>
                  <a:pt x="12" y="63"/>
                </a:lnTo>
                <a:lnTo>
                  <a:pt x="14" y="61"/>
                </a:lnTo>
                <a:lnTo>
                  <a:pt x="19" y="59"/>
                </a:lnTo>
                <a:lnTo>
                  <a:pt x="26" y="55"/>
                </a:lnTo>
                <a:lnTo>
                  <a:pt x="34" y="52"/>
                </a:lnTo>
                <a:lnTo>
                  <a:pt x="40" y="48"/>
                </a:lnTo>
                <a:lnTo>
                  <a:pt x="46" y="45"/>
                </a:lnTo>
                <a:lnTo>
                  <a:pt x="52" y="42"/>
                </a:lnTo>
                <a:lnTo>
                  <a:pt x="58" y="39"/>
                </a:lnTo>
                <a:lnTo>
                  <a:pt x="63" y="37"/>
                </a:lnTo>
                <a:lnTo>
                  <a:pt x="85" y="30"/>
                </a:lnTo>
                <a:lnTo>
                  <a:pt x="89" y="28"/>
                </a:lnTo>
                <a:lnTo>
                  <a:pt x="94" y="25"/>
                </a:lnTo>
                <a:lnTo>
                  <a:pt x="99" y="23"/>
                </a:lnTo>
                <a:lnTo>
                  <a:pt x="103" y="20"/>
                </a:lnTo>
                <a:lnTo>
                  <a:pt x="108" y="18"/>
                </a:lnTo>
                <a:lnTo>
                  <a:pt x="112" y="17"/>
                </a:lnTo>
                <a:lnTo>
                  <a:pt x="116" y="15"/>
                </a:lnTo>
                <a:lnTo>
                  <a:pt x="124" y="12"/>
                </a:lnTo>
                <a:lnTo>
                  <a:pt x="133" y="7"/>
                </a:lnTo>
                <a:lnTo>
                  <a:pt x="136" y="6"/>
                </a:lnTo>
                <a:lnTo>
                  <a:pt x="139" y="5"/>
                </a:lnTo>
                <a:lnTo>
                  <a:pt x="142" y="5"/>
                </a:lnTo>
                <a:lnTo>
                  <a:pt x="145" y="4"/>
                </a:lnTo>
                <a:lnTo>
                  <a:pt x="148" y="3"/>
                </a:lnTo>
                <a:lnTo>
                  <a:pt x="162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0" name="SMARTPenAnnotation36"/>
          <p:cNvSpPr>
            <a:spLocks/>
          </p:cNvSpPr>
          <p:nvPr/>
        </p:nvSpPr>
        <p:spPr bwMode="auto">
          <a:xfrm>
            <a:off x="6359525" y="585788"/>
            <a:ext cx="288925" cy="652462"/>
          </a:xfrm>
          <a:custGeom>
            <a:avLst/>
            <a:gdLst/>
            <a:ahLst/>
            <a:cxnLst>
              <a:cxn ang="0">
                <a:pos x="11" y="135"/>
              </a:cxn>
              <a:cxn ang="0">
                <a:pos x="19" y="146"/>
              </a:cxn>
              <a:cxn ang="0">
                <a:pos x="25" y="167"/>
              </a:cxn>
              <a:cxn ang="0">
                <a:pos x="33" y="206"/>
              </a:cxn>
              <a:cxn ang="0">
                <a:pos x="53" y="321"/>
              </a:cxn>
              <a:cxn ang="0">
                <a:pos x="57" y="338"/>
              </a:cxn>
              <a:cxn ang="0">
                <a:pos x="61" y="350"/>
              </a:cxn>
              <a:cxn ang="0">
                <a:pos x="59" y="348"/>
              </a:cxn>
              <a:cxn ang="0">
                <a:pos x="56" y="336"/>
              </a:cxn>
              <a:cxn ang="0">
                <a:pos x="51" y="325"/>
              </a:cxn>
              <a:cxn ang="0">
                <a:pos x="45" y="313"/>
              </a:cxn>
              <a:cxn ang="0">
                <a:pos x="36" y="293"/>
              </a:cxn>
              <a:cxn ang="0">
                <a:pos x="30" y="277"/>
              </a:cxn>
              <a:cxn ang="0">
                <a:pos x="22" y="240"/>
              </a:cxn>
              <a:cxn ang="0">
                <a:pos x="14" y="207"/>
              </a:cxn>
              <a:cxn ang="0">
                <a:pos x="6" y="174"/>
              </a:cxn>
              <a:cxn ang="0">
                <a:pos x="2" y="152"/>
              </a:cxn>
              <a:cxn ang="0">
                <a:pos x="0" y="135"/>
              </a:cxn>
              <a:cxn ang="0">
                <a:pos x="0" y="120"/>
              </a:cxn>
              <a:cxn ang="0">
                <a:pos x="2" y="107"/>
              </a:cxn>
              <a:cxn ang="0">
                <a:pos x="7" y="94"/>
              </a:cxn>
              <a:cxn ang="0">
                <a:pos x="23" y="60"/>
              </a:cxn>
              <a:cxn ang="0">
                <a:pos x="31" y="48"/>
              </a:cxn>
              <a:cxn ang="0">
                <a:pos x="40" y="37"/>
              </a:cxn>
              <a:cxn ang="0">
                <a:pos x="49" y="28"/>
              </a:cxn>
              <a:cxn ang="0">
                <a:pos x="60" y="21"/>
              </a:cxn>
              <a:cxn ang="0">
                <a:pos x="71" y="14"/>
              </a:cxn>
              <a:cxn ang="0">
                <a:pos x="83" y="8"/>
              </a:cxn>
              <a:cxn ang="0">
                <a:pos x="93" y="4"/>
              </a:cxn>
              <a:cxn ang="0">
                <a:pos x="103" y="2"/>
              </a:cxn>
              <a:cxn ang="0">
                <a:pos x="114" y="1"/>
              </a:cxn>
              <a:cxn ang="0">
                <a:pos x="124" y="0"/>
              </a:cxn>
              <a:cxn ang="0">
                <a:pos x="134" y="1"/>
              </a:cxn>
              <a:cxn ang="0">
                <a:pos x="142" y="4"/>
              </a:cxn>
              <a:cxn ang="0">
                <a:pos x="150" y="9"/>
              </a:cxn>
              <a:cxn ang="0">
                <a:pos x="156" y="15"/>
              </a:cxn>
              <a:cxn ang="0">
                <a:pos x="164" y="26"/>
              </a:cxn>
              <a:cxn ang="0">
                <a:pos x="174" y="44"/>
              </a:cxn>
              <a:cxn ang="0">
                <a:pos x="178" y="66"/>
              </a:cxn>
              <a:cxn ang="0">
                <a:pos x="181" y="87"/>
              </a:cxn>
              <a:cxn ang="0">
                <a:pos x="180" y="121"/>
              </a:cxn>
              <a:cxn ang="0">
                <a:pos x="178" y="148"/>
              </a:cxn>
              <a:cxn ang="0">
                <a:pos x="174" y="164"/>
              </a:cxn>
              <a:cxn ang="0">
                <a:pos x="162" y="202"/>
              </a:cxn>
              <a:cxn ang="0">
                <a:pos x="147" y="232"/>
              </a:cxn>
              <a:cxn ang="0">
                <a:pos x="127" y="266"/>
              </a:cxn>
              <a:cxn ang="0">
                <a:pos x="80" y="337"/>
              </a:cxn>
              <a:cxn ang="0">
                <a:pos x="55" y="372"/>
              </a:cxn>
              <a:cxn ang="0">
                <a:pos x="46" y="383"/>
              </a:cxn>
              <a:cxn ang="0">
                <a:pos x="39" y="391"/>
              </a:cxn>
              <a:cxn ang="0">
                <a:pos x="22" y="410"/>
              </a:cxn>
            </a:cxnLst>
            <a:rect l="0" t="0" r="r" b="b"/>
            <a:pathLst>
              <a:path w="182" h="411">
                <a:moveTo>
                  <a:pt x="4" y="131"/>
                </a:moveTo>
                <a:lnTo>
                  <a:pt x="11" y="135"/>
                </a:lnTo>
                <a:lnTo>
                  <a:pt x="16" y="140"/>
                </a:lnTo>
                <a:lnTo>
                  <a:pt x="19" y="146"/>
                </a:lnTo>
                <a:lnTo>
                  <a:pt x="23" y="154"/>
                </a:lnTo>
                <a:lnTo>
                  <a:pt x="25" y="167"/>
                </a:lnTo>
                <a:lnTo>
                  <a:pt x="27" y="177"/>
                </a:lnTo>
                <a:lnTo>
                  <a:pt x="33" y="206"/>
                </a:lnTo>
                <a:lnTo>
                  <a:pt x="41" y="250"/>
                </a:lnTo>
                <a:lnTo>
                  <a:pt x="53" y="321"/>
                </a:lnTo>
                <a:lnTo>
                  <a:pt x="55" y="331"/>
                </a:lnTo>
                <a:lnTo>
                  <a:pt x="57" y="338"/>
                </a:lnTo>
                <a:lnTo>
                  <a:pt x="60" y="349"/>
                </a:lnTo>
                <a:lnTo>
                  <a:pt x="61" y="350"/>
                </a:lnTo>
                <a:lnTo>
                  <a:pt x="59" y="348"/>
                </a:lnTo>
                <a:lnTo>
                  <a:pt x="59" y="347"/>
                </a:lnTo>
                <a:lnTo>
                  <a:pt x="56" y="336"/>
                </a:lnTo>
                <a:lnTo>
                  <a:pt x="55" y="332"/>
                </a:lnTo>
                <a:lnTo>
                  <a:pt x="51" y="325"/>
                </a:lnTo>
                <a:lnTo>
                  <a:pt x="49" y="322"/>
                </a:lnTo>
                <a:lnTo>
                  <a:pt x="45" y="313"/>
                </a:lnTo>
                <a:lnTo>
                  <a:pt x="41" y="302"/>
                </a:lnTo>
                <a:lnTo>
                  <a:pt x="36" y="293"/>
                </a:lnTo>
                <a:lnTo>
                  <a:pt x="32" y="282"/>
                </a:lnTo>
                <a:lnTo>
                  <a:pt x="30" y="277"/>
                </a:lnTo>
                <a:lnTo>
                  <a:pt x="27" y="267"/>
                </a:lnTo>
                <a:lnTo>
                  <a:pt x="22" y="240"/>
                </a:lnTo>
                <a:lnTo>
                  <a:pt x="19" y="224"/>
                </a:lnTo>
                <a:lnTo>
                  <a:pt x="14" y="207"/>
                </a:lnTo>
                <a:lnTo>
                  <a:pt x="9" y="189"/>
                </a:lnTo>
                <a:lnTo>
                  <a:pt x="6" y="174"/>
                </a:lnTo>
                <a:lnTo>
                  <a:pt x="3" y="162"/>
                </a:lnTo>
                <a:lnTo>
                  <a:pt x="2" y="152"/>
                </a:lnTo>
                <a:lnTo>
                  <a:pt x="1" y="143"/>
                </a:lnTo>
                <a:lnTo>
                  <a:pt x="0" y="135"/>
                </a:lnTo>
                <a:lnTo>
                  <a:pt x="0" y="127"/>
                </a:lnTo>
                <a:lnTo>
                  <a:pt x="0" y="120"/>
                </a:lnTo>
                <a:lnTo>
                  <a:pt x="1" y="114"/>
                </a:lnTo>
                <a:lnTo>
                  <a:pt x="2" y="107"/>
                </a:lnTo>
                <a:lnTo>
                  <a:pt x="4" y="101"/>
                </a:lnTo>
                <a:lnTo>
                  <a:pt x="7" y="94"/>
                </a:lnTo>
                <a:lnTo>
                  <a:pt x="20" y="67"/>
                </a:lnTo>
                <a:lnTo>
                  <a:pt x="23" y="60"/>
                </a:lnTo>
                <a:lnTo>
                  <a:pt x="27" y="54"/>
                </a:lnTo>
                <a:lnTo>
                  <a:pt x="31" y="48"/>
                </a:lnTo>
                <a:lnTo>
                  <a:pt x="36" y="43"/>
                </a:lnTo>
                <a:lnTo>
                  <a:pt x="40" y="37"/>
                </a:lnTo>
                <a:lnTo>
                  <a:pt x="44" y="32"/>
                </a:lnTo>
                <a:lnTo>
                  <a:pt x="49" y="28"/>
                </a:lnTo>
                <a:lnTo>
                  <a:pt x="54" y="24"/>
                </a:lnTo>
                <a:lnTo>
                  <a:pt x="60" y="21"/>
                </a:lnTo>
                <a:lnTo>
                  <a:pt x="66" y="17"/>
                </a:lnTo>
                <a:lnTo>
                  <a:pt x="71" y="14"/>
                </a:lnTo>
                <a:lnTo>
                  <a:pt x="77" y="11"/>
                </a:lnTo>
                <a:lnTo>
                  <a:pt x="83" y="8"/>
                </a:lnTo>
                <a:lnTo>
                  <a:pt x="88" y="6"/>
                </a:lnTo>
                <a:lnTo>
                  <a:pt x="93" y="4"/>
                </a:lnTo>
                <a:lnTo>
                  <a:pt x="98" y="3"/>
                </a:lnTo>
                <a:lnTo>
                  <a:pt x="103" y="2"/>
                </a:lnTo>
                <a:lnTo>
                  <a:pt x="109" y="1"/>
                </a:lnTo>
                <a:lnTo>
                  <a:pt x="114" y="1"/>
                </a:lnTo>
                <a:lnTo>
                  <a:pt x="119" y="1"/>
                </a:lnTo>
                <a:lnTo>
                  <a:pt x="124" y="0"/>
                </a:lnTo>
                <a:lnTo>
                  <a:pt x="129" y="1"/>
                </a:lnTo>
                <a:lnTo>
                  <a:pt x="134" y="1"/>
                </a:lnTo>
                <a:lnTo>
                  <a:pt x="138" y="2"/>
                </a:lnTo>
                <a:lnTo>
                  <a:pt x="142" y="4"/>
                </a:lnTo>
                <a:lnTo>
                  <a:pt x="146" y="6"/>
                </a:lnTo>
                <a:lnTo>
                  <a:pt x="150" y="9"/>
                </a:lnTo>
                <a:lnTo>
                  <a:pt x="153" y="12"/>
                </a:lnTo>
                <a:lnTo>
                  <a:pt x="156" y="15"/>
                </a:lnTo>
                <a:lnTo>
                  <a:pt x="159" y="19"/>
                </a:lnTo>
                <a:lnTo>
                  <a:pt x="164" y="26"/>
                </a:lnTo>
                <a:lnTo>
                  <a:pt x="168" y="34"/>
                </a:lnTo>
                <a:lnTo>
                  <a:pt x="174" y="44"/>
                </a:lnTo>
                <a:lnTo>
                  <a:pt x="177" y="55"/>
                </a:lnTo>
                <a:lnTo>
                  <a:pt x="178" y="66"/>
                </a:lnTo>
                <a:lnTo>
                  <a:pt x="181" y="78"/>
                </a:lnTo>
                <a:lnTo>
                  <a:pt x="181" y="87"/>
                </a:lnTo>
                <a:lnTo>
                  <a:pt x="181" y="98"/>
                </a:lnTo>
                <a:lnTo>
                  <a:pt x="180" y="121"/>
                </a:lnTo>
                <a:lnTo>
                  <a:pt x="179" y="140"/>
                </a:lnTo>
                <a:lnTo>
                  <a:pt x="178" y="148"/>
                </a:lnTo>
                <a:lnTo>
                  <a:pt x="177" y="156"/>
                </a:lnTo>
                <a:lnTo>
                  <a:pt x="174" y="164"/>
                </a:lnTo>
                <a:lnTo>
                  <a:pt x="171" y="175"/>
                </a:lnTo>
                <a:lnTo>
                  <a:pt x="162" y="202"/>
                </a:lnTo>
                <a:lnTo>
                  <a:pt x="155" y="216"/>
                </a:lnTo>
                <a:lnTo>
                  <a:pt x="147" y="232"/>
                </a:lnTo>
                <a:lnTo>
                  <a:pt x="138" y="248"/>
                </a:lnTo>
                <a:lnTo>
                  <a:pt x="127" y="266"/>
                </a:lnTo>
                <a:lnTo>
                  <a:pt x="99" y="308"/>
                </a:lnTo>
                <a:lnTo>
                  <a:pt x="80" y="337"/>
                </a:lnTo>
                <a:lnTo>
                  <a:pt x="66" y="357"/>
                </a:lnTo>
                <a:lnTo>
                  <a:pt x="55" y="372"/>
                </a:lnTo>
                <a:lnTo>
                  <a:pt x="50" y="378"/>
                </a:lnTo>
                <a:lnTo>
                  <a:pt x="46" y="383"/>
                </a:lnTo>
                <a:lnTo>
                  <a:pt x="42" y="387"/>
                </a:lnTo>
                <a:lnTo>
                  <a:pt x="39" y="391"/>
                </a:lnTo>
                <a:lnTo>
                  <a:pt x="32" y="398"/>
                </a:lnTo>
                <a:lnTo>
                  <a:pt x="22" y="41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1" name="SMARTPenAnnotation37"/>
          <p:cNvSpPr>
            <a:spLocks/>
          </p:cNvSpPr>
          <p:nvPr/>
        </p:nvSpPr>
        <p:spPr bwMode="auto">
          <a:xfrm>
            <a:off x="6677025" y="425450"/>
            <a:ext cx="504825" cy="563563"/>
          </a:xfrm>
          <a:custGeom>
            <a:avLst/>
            <a:gdLst/>
            <a:ahLst/>
            <a:cxnLst>
              <a:cxn ang="0">
                <a:pos x="26" y="187"/>
              </a:cxn>
              <a:cxn ang="0">
                <a:pos x="39" y="217"/>
              </a:cxn>
              <a:cxn ang="0">
                <a:pos x="43" y="241"/>
              </a:cxn>
              <a:cxn ang="0">
                <a:pos x="46" y="263"/>
              </a:cxn>
              <a:cxn ang="0">
                <a:pos x="47" y="290"/>
              </a:cxn>
              <a:cxn ang="0">
                <a:pos x="50" y="315"/>
              </a:cxn>
              <a:cxn ang="0">
                <a:pos x="54" y="346"/>
              </a:cxn>
              <a:cxn ang="0">
                <a:pos x="59" y="354"/>
              </a:cxn>
              <a:cxn ang="0">
                <a:pos x="40" y="312"/>
              </a:cxn>
              <a:cxn ang="0">
                <a:pos x="23" y="272"/>
              </a:cxn>
              <a:cxn ang="0">
                <a:pos x="12" y="232"/>
              </a:cxn>
              <a:cxn ang="0">
                <a:pos x="5" y="194"/>
              </a:cxn>
              <a:cxn ang="0">
                <a:pos x="0" y="167"/>
              </a:cxn>
              <a:cxn ang="0">
                <a:pos x="0" y="143"/>
              </a:cxn>
              <a:cxn ang="0">
                <a:pos x="4" y="121"/>
              </a:cxn>
              <a:cxn ang="0">
                <a:pos x="10" y="100"/>
              </a:cxn>
              <a:cxn ang="0">
                <a:pos x="21" y="82"/>
              </a:cxn>
              <a:cxn ang="0">
                <a:pos x="36" y="64"/>
              </a:cxn>
              <a:cxn ang="0">
                <a:pos x="55" y="46"/>
              </a:cxn>
              <a:cxn ang="0">
                <a:pos x="77" y="30"/>
              </a:cxn>
              <a:cxn ang="0">
                <a:pos x="97" y="18"/>
              </a:cxn>
              <a:cxn ang="0">
                <a:pos x="124" y="9"/>
              </a:cxn>
              <a:cxn ang="0">
                <a:pos x="161" y="1"/>
              </a:cxn>
              <a:cxn ang="0">
                <a:pos x="183" y="3"/>
              </a:cxn>
              <a:cxn ang="0">
                <a:pos x="191" y="11"/>
              </a:cxn>
              <a:cxn ang="0">
                <a:pos x="190" y="26"/>
              </a:cxn>
              <a:cxn ang="0">
                <a:pos x="177" y="53"/>
              </a:cxn>
              <a:cxn ang="0">
                <a:pos x="167" y="70"/>
              </a:cxn>
              <a:cxn ang="0">
                <a:pos x="153" y="88"/>
              </a:cxn>
              <a:cxn ang="0">
                <a:pos x="133" y="112"/>
              </a:cxn>
              <a:cxn ang="0">
                <a:pos x="105" y="151"/>
              </a:cxn>
              <a:cxn ang="0">
                <a:pos x="83" y="183"/>
              </a:cxn>
              <a:cxn ang="0">
                <a:pos x="58" y="228"/>
              </a:cxn>
              <a:cxn ang="0">
                <a:pos x="40" y="265"/>
              </a:cxn>
              <a:cxn ang="0">
                <a:pos x="35" y="289"/>
              </a:cxn>
              <a:cxn ang="0">
                <a:pos x="44" y="303"/>
              </a:cxn>
              <a:cxn ang="0">
                <a:pos x="51" y="305"/>
              </a:cxn>
              <a:cxn ang="0">
                <a:pos x="74" y="302"/>
              </a:cxn>
              <a:cxn ang="0">
                <a:pos x="150" y="278"/>
              </a:cxn>
              <a:cxn ang="0">
                <a:pos x="241" y="244"/>
              </a:cxn>
              <a:cxn ang="0">
                <a:pos x="266" y="236"/>
              </a:cxn>
              <a:cxn ang="0">
                <a:pos x="283" y="233"/>
              </a:cxn>
              <a:cxn ang="0">
                <a:pos x="317" y="232"/>
              </a:cxn>
            </a:cxnLst>
            <a:rect l="0" t="0" r="r" b="b"/>
            <a:pathLst>
              <a:path w="318" h="355">
                <a:moveTo>
                  <a:pt x="20" y="182"/>
                </a:moveTo>
                <a:lnTo>
                  <a:pt x="24" y="184"/>
                </a:lnTo>
                <a:lnTo>
                  <a:pt x="26" y="187"/>
                </a:lnTo>
                <a:lnTo>
                  <a:pt x="31" y="196"/>
                </a:lnTo>
                <a:lnTo>
                  <a:pt x="36" y="207"/>
                </a:lnTo>
                <a:lnTo>
                  <a:pt x="39" y="217"/>
                </a:lnTo>
                <a:lnTo>
                  <a:pt x="40" y="224"/>
                </a:lnTo>
                <a:lnTo>
                  <a:pt x="42" y="232"/>
                </a:lnTo>
                <a:lnTo>
                  <a:pt x="43" y="241"/>
                </a:lnTo>
                <a:lnTo>
                  <a:pt x="44" y="249"/>
                </a:lnTo>
                <a:lnTo>
                  <a:pt x="45" y="256"/>
                </a:lnTo>
                <a:lnTo>
                  <a:pt x="46" y="263"/>
                </a:lnTo>
                <a:lnTo>
                  <a:pt x="46" y="269"/>
                </a:lnTo>
                <a:lnTo>
                  <a:pt x="46" y="282"/>
                </a:lnTo>
                <a:lnTo>
                  <a:pt x="47" y="290"/>
                </a:lnTo>
                <a:lnTo>
                  <a:pt x="48" y="298"/>
                </a:lnTo>
                <a:lnTo>
                  <a:pt x="49" y="308"/>
                </a:lnTo>
                <a:lnTo>
                  <a:pt x="50" y="315"/>
                </a:lnTo>
                <a:lnTo>
                  <a:pt x="50" y="325"/>
                </a:lnTo>
                <a:lnTo>
                  <a:pt x="52" y="336"/>
                </a:lnTo>
                <a:lnTo>
                  <a:pt x="54" y="346"/>
                </a:lnTo>
                <a:lnTo>
                  <a:pt x="57" y="352"/>
                </a:lnTo>
                <a:lnTo>
                  <a:pt x="58" y="353"/>
                </a:lnTo>
                <a:lnTo>
                  <a:pt x="59" y="354"/>
                </a:lnTo>
                <a:lnTo>
                  <a:pt x="59" y="353"/>
                </a:lnTo>
                <a:lnTo>
                  <a:pt x="56" y="347"/>
                </a:lnTo>
                <a:lnTo>
                  <a:pt x="40" y="312"/>
                </a:lnTo>
                <a:lnTo>
                  <a:pt x="30" y="290"/>
                </a:lnTo>
                <a:lnTo>
                  <a:pt x="26" y="280"/>
                </a:lnTo>
                <a:lnTo>
                  <a:pt x="23" y="272"/>
                </a:lnTo>
                <a:lnTo>
                  <a:pt x="20" y="265"/>
                </a:lnTo>
                <a:lnTo>
                  <a:pt x="17" y="255"/>
                </a:lnTo>
                <a:lnTo>
                  <a:pt x="12" y="232"/>
                </a:lnTo>
                <a:lnTo>
                  <a:pt x="9" y="220"/>
                </a:lnTo>
                <a:lnTo>
                  <a:pt x="7" y="207"/>
                </a:lnTo>
                <a:lnTo>
                  <a:pt x="5" y="194"/>
                </a:lnTo>
                <a:lnTo>
                  <a:pt x="4" y="184"/>
                </a:lnTo>
                <a:lnTo>
                  <a:pt x="2" y="175"/>
                </a:lnTo>
                <a:lnTo>
                  <a:pt x="0" y="167"/>
                </a:lnTo>
                <a:lnTo>
                  <a:pt x="0" y="159"/>
                </a:lnTo>
                <a:lnTo>
                  <a:pt x="0" y="151"/>
                </a:lnTo>
                <a:lnTo>
                  <a:pt x="0" y="143"/>
                </a:lnTo>
                <a:lnTo>
                  <a:pt x="1" y="136"/>
                </a:lnTo>
                <a:lnTo>
                  <a:pt x="2" y="128"/>
                </a:lnTo>
                <a:lnTo>
                  <a:pt x="4" y="121"/>
                </a:lnTo>
                <a:lnTo>
                  <a:pt x="5" y="114"/>
                </a:lnTo>
                <a:lnTo>
                  <a:pt x="8" y="107"/>
                </a:lnTo>
                <a:lnTo>
                  <a:pt x="10" y="100"/>
                </a:lnTo>
                <a:lnTo>
                  <a:pt x="13" y="94"/>
                </a:lnTo>
                <a:lnTo>
                  <a:pt x="17" y="88"/>
                </a:lnTo>
                <a:lnTo>
                  <a:pt x="21" y="82"/>
                </a:lnTo>
                <a:lnTo>
                  <a:pt x="25" y="76"/>
                </a:lnTo>
                <a:lnTo>
                  <a:pt x="30" y="70"/>
                </a:lnTo>
                <a:lnTo>
                  <a:pt x="36" y="64"/>
                </a:lnTo>
                <a:lnTo>
                  <a:pt x="42" y="58"/>
                </a:lnTo>
                <a:lnTo>
                  <a:pt x="48" y="52"/>
                </a:lnTo>
                <a:lnTo>
                  <a:pt x="55" y="46"/>
                </a:lnTo>
                <a:lnTo>
                  <a:pt x="62" y="40"/>
                </a:lnTo>
                <a:lnTo>
                  <a:pt x="70" y="35"/>
                </a:lnTo>
                <a:lnTo>
                  <a:pt x="77" y="30"/>
                </a:lnTo>
                <a:lnTo>
                  <a:pt x="84" y="26"/>
                </a:lnTo>
                <a:lnTo>
                  <a:pt x="90" y="22"/>
                </a:lnTo>
                <a:lnTo>
                  <a:pt x="97" y="18"/>
                </a:lnTo>
                <a:lnTo>
                  <a:pt x="103" y="15"/>
                </a:lnTo>
                <a:lnTo>
                  <a:pt x="110" y="13"/>
                </a:lnTo>
                <a:lnTo>
                  <a:pt x="124" y="9"/>
                </a:lnTo>
                <a:lnTo>
                  <a:pt x="137" y="5"/>
                </a:lnTo>
                <a:lnTo>
                  <a:pt x="145" y="4"/>
                </a:lnTo>
                <a:lnTo>
                  <a:pt x="161" y="1"/>
                </a:lnTo>
                <a:lnTo>
                  <a:pt x="167" y="0"/>
                </a:lnTo>
                <a:lnTo>
                  <a:pt x="177" y="1"/>
                </a:lnTo>
                <a:lnTo>
                  <a:pt x="183" y="3"/>
                </a:lnTo>
                <a:lnTo>
                  <a:pt x="186" y="4"/>
                </a:lnTo>
                <a:lnTo>
                  <a:pt x="188" y="6"/>
                </a:lnTo>
                <a:lnTo>
                  <a:pt x="191" y="11"/>
                </a:lnTo>
                <a:lnTo>
                  <a:pt x="192" y="13"/>
                </a:lnTo>
                <a:lnTo>
                  <a:pt x="192" y="16"/>
                </a:lnTo>
                <a:lnTo>
                  <a:pt x="190" y="26"/>
                </a:lnTo>
                <a:lnTo>
                  <a:pt x="187" y="34"/>
                </a:lnTo>
                <a:lnTo>
                  <a:pt x="182" y="43"/>
                </a:lnTo>
                <a:lnTo>
                  <a:pt x="177" y="53"/>
                </a:lnTo>
                <a:lnTo>
                  <a:pt x="174" y="58"/>
                </a:lnTo>
                <a:lnTo>
                  <a:pt x="170" y="64"/>
                </a:lnTo>
                <a:lnTo>
                  <a:pt x="167" y="70"/>
                </a:lnTo>
                <a:lnTo>
                  <a:pt x="163" y="76"/>
                </a:lnTo>
                <a:lnTo>
                  <a:pt x="158" y="82"/>
                </a:lnTo>
                <a:lnTo>
                  <a:pt x="153" y="88"/>
                </a:lnTo>
                <a:lnTo>
                  <a:pt x="147" y="94"/>
                </a:lnTo>
                <a:lnTo>
                  <a:pt x="141" y="102"/>
                </a:lnTo>
                <a:lnTo>
                  <a:pt x="133" y="112"/>
                </a:lnTo>
                <a:lnTo>
                  <a:pt x="125" y="123"/>
                </a:lnTo>
                <a:lnTo>
                  <a:pt x="111" y="143"/>
                </a:lnTo>
                <a:lnTo>
                  <a:pt x="105" y="151"/>
                </a:lnTo>
                <a:lnTo>
                  <a:pt x="99" y="160"/>
                </a:lnTo>
                <a:lnTo>
                  <a:pt x="93" y="168"/>
                </a:lnTo>
                <a:lnTo>
                  <a:pt x="83" y="183"/>
                </a:lnTo>
                <a:lnTo>
                  <a:pt x="74" y="198"/>
                </a:lnTo>
                <a:lnTo>
                  <a:pt x="69" y="207"/>
                </a:lnTo>
                <a:lnTo>
                  <a:pt x="58" y="228"/>
                </a:lnTo>
                <a:lnTo>
                  <a:pt x="45" y="253"/>
                </a:lnTo>
                <a:lnTo>
                  <a:pt x="42" y="259"/>
                </a:lnTo>
                <a:lnTo>
                  <a:pt x="40" y="265"/>
                </a:lnTo>
                <a:lnTo>
                  <a:pt x="36" y="275"/>
                </a:lnTo>
                <a:lnTo>
                  <a:pt x="34" y="283"/>
                </a:lnTo>
                <a:lnTo>
                  <a:pt x="35" y="289"/>
                </a:lnTo>
                <a:lnTo>
                  <a:pt x="37" y="295"/>
                </a:lnTo>
                <a:lnTo>
                  <a:pt x="39" y="299"/>
                </a:lnTo>
                <a:lnTo>
                  <a:pt x="44" y="303"/>
                </a:lnTo>
                <a:lnTo>
                  <a:pt x="46" y="305"/>
                </a:lnTo>
                <a:lnTo>
                  <a:pt x="49" y="305"/>
                </a:lnTo>
                <a:lnTo>
                  <a:pt x="51" y="305"/>
                </a:lnTo>
                <a:lnTo>
                  <a:pt x="58" y="304"/>
                </a:lnTo>
                <a:lnTo>
                  <a:pt x="65" y="304"/>
                </a:lnTo>
                <a:lnTo>
                  <a:pt x="74" y="302"/>
                </a:lnTo>
                <a:lnTo>
                  <a:pt x="78" y="301"/>
                </a:lnTo>
                <a:lnTo>
                  <a:pt x="95" y="296"/>
                </a:lnTo>
                <a:lnTo>
                  <a:pt x="150" y="278"/>
                </a:lnTo>
                <a:lnTo>
                  <a:pt x="174" y="270"/>
                </a:lnTo>
                <a:lnTo>
                  <a:pt x="202" y="259"/>
                </a:lnTo>
                <a:lnTo>
                  <a:pt x="241" y="244"/>
                </a:lnTo>
                <a:lnTo>
                  <a:pt x="250" y="241"/>
                </a:lnTo>
                <a:lnTo>
                  <a:pt x="258" y="238"/>
                </a:lnTo>
                <a:lnTo>
                  <a:pt x="266" y="236"/>
                </a:lnTo>
                <a:lnTo>
                  <a:pt x="272" y="235"/>
                </a:lnTo>
                <a:lnTo>
                  <a:pt x="278" y="234"/>
                </a:lnTo>
                <a:lnTo>
                  <a:pt x="283" y="233"/>
                </a:lnTo>
                <a:lnTo>
                  <a:pt x="292" y="232"/>
                </a:lnTo>
                <a:lnTo>
                  <a:pt x="300" y="232"/>
                </a:lnTo>
                <a:lnTo>
                  <a:pt x="317" y="23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2" name="SMARTPenAnnotation38"/>
          <p:cNvSpPr>
            <a:spLocks/>
          </p:cNvSpPr>
          <p:nvPr/>
        </p:nvSpPr>
        <p:spPr bwMode="auto">
          <a:xfrm>
            <a:off x="6153150" y="1350963"/>
            <a:ext cx="371475" cy="400050"/>
          </a:xfrm>
          <a:custGeom>
            <a:avLst/>
            <a:gdLst/>
            <a:ahLst/>
            <a:cxnLst>
              <a:cxn ang="0">
                <a:pos x="97" y="19"/>
              </a:cxn>
              <a:cxn ang="0">
                <a:pos x="94" y="16"/>
              </a:cxn>
              <a:cxn ang="0">
                <a:pos x="89" y="11"/>
              </a:cxn>
              <a:cxn ang="0">
                <a:pos x="85" y="7"/>
              </a:cxn>
              <a:cxn ang="0">
                <a:pos x="72" y="1"/>
              </a:cxn>
              <a:cxn ang="0">
                <a:pos x="65" y="0"/>
              </a:cxn>
              <a:cxn ang="0">
                <a:pos x="58" y="3"/>
              </a:cxn>
              <a:cxn ang="0">
                <a:pos x="49" y="10"/>
              </a:cxn>
              <a:cxn ang="0">
                <a:pos x="40" y="21"/>
              </a:cxn>
              <a:cxn ang="0">
                <a:pos x="36" y="29"/>
              </a:cxn>
              <a:cxn ang="0">
                <a:pos x="17" y="76"/>
              </a:cxn>
              <a:cxn ang="0">
                <a:pos x="7" y="106"/>
              </a:cxn>
              <a:cxn ang="0">
                <a:pos x="3" y="125"/>
              </a:cxn>
              <a:cxn ang="0">
                <a:pos x="0" y="141"/>
              </a:cxn>
              <a:cxn ang="0">
                <a:pos x="0" y="155"/>
              </a:cxn>
              <a:cxn ang="0">
                <a:pos x="1" y="169"/>
              </a:cxn>
              <a:cxn ang="0">
                <a:pos x="4" y="181"/>
              </a:cxn>
              <a:cxn ang="0">
                <a:pos x="7" y="192"/>
              </a:cxn>
              <a:cxn ang="0">
                <a:pos x="11" y="202"/>
              </a:cxn>
              <a:cxn ang="0">
                <a:pos x="20" y="213"/>
              </a:cxn>
              <a:cxn ang="0">
                <a:pos x="31" y="223"/>
              </a:cxn>
              <a:cxn ang="0">
                <a:pos x="44" y="232"/>
              </a:cxn>
              <a:cxn ang="0">
                <a:pos x="53" y="237"/>
              </a:cxn>
              <a:cxn ang="0">
                <a:pos x="62" y="240"/>
              </a:cxn>
              <a:cxn ang="0">
                <a:pos x="73" y="244"/>
              </a:cxn>
              <a:cxn ang="0">
                <a:pos x="91" y="247"/>
              </a:cxn>
              <a:cxn ang="0">
                <a:pos x="112" y="249"/>
              </a:cxn>
              <a:cxn ang="0">
                <a:pos x="127" y="251"/>
              </a:cxn>
              <a:cxn ang="0">
                <a:pos x="140" y="250"/>
              </a:cxn>
              <a:cxn ang="0">
                <a:pos x="151" y="248"/>
              </a:cxn>
              <a:cxn ang="0">
                <a:pos x="168" y="243"/>
              </a:cxn>
              <a:cxn ang="0">
                <a:pos x="178" y="239"/>
              </a:cxn>
              <a:cxn ang="0">
                <a:pos x="187" y="233"/>
              </a:cxn>
              <a:cxn ang="0">
                <a:pos x="196" y="227"/>
              </a:cxn>
              <a:cxn ang="0">
                <a:pos x="211" y="215"/>
              </a:cxn>
            </a:cxnLst>
            <a:rect l="0" t="0" r="r" b="b"/>
            <a:pathLst>
              <a:path w="234" h="252">
                <a:moveTo>
                  <a:pt x="102" y="27"/>
                </a:moveTo>
                <a:lnTo>
                  <a:pt x="97" y="19"/>
                </a:lnTo>
                <a:lnTo>
                  <a:pt x="95" y="17"/>
                </a:lnTo>
                <a:lnTo>
                  <a:pt x="94" y="16"/>
                </a:lnTo>
                <a:lnTo>
                  <a:pt x="92" y="15"/>
                </a:lnTo>
                <a:lnTo>
                  <a:pt x="89" y="11"/>
                </a:lnTo>
                <a:lnTo>
                  <a:pt x="87" y="9"/>
                </a:lnTo>
                <a:lnTo>
                  <a:pt x="85" y="7"/>
                </a:lnTo>
                <a:lnTo>
                  <a:pt x="78" y="3"/>
                </a:lnTo>
                <a:lnTo>
                  <a:pt x="72" y="1"/>
                </a:lnTo>
                <a:lnTo>
                  <a:pt x="67" y="0"/>
                </a:lnTo>
                <a:lnTo>
                  <a:pt x="65" y="0"/>
                </a:lnTo>
                <a:lnTo>
                  <a:pt x="63" y="0"/>
                </a:lnTo>
                <a:lnTo>
                  <a:pt x="58" y="3"/>
                </a:lnTo>
                <a:lnTo>
                  <a:pt x="53" y="6"/>
                </a:lnTo>
                <a:lnTo>
                  <a:pt x="49" y="10"/>
                </a:lnTo>
                <a:lnTo>
                  <a:pt x="45" y="15"/>
                </a:lnTo>
                <a:lnTo>
                  <a:pt x="40" y="21"/>
                </a:lnTo>
                <a:lnTo>
                  <a:pt x="38" y="25"/>
                </a:lnTo>
                <a:lnTo>
                  <a:pt x="36" y="29"/>
                </a:lnTo>
                <a:lnTo>
                  <a:pt x="34" y="34"/>
                </a:lnTo>
                <a:lnTo>
                  <a:pt x="17" y="76"/>
                </a:lnTo>
                <a:lnTo>
                  <a:pt x="10" y="97"/>
                </a:lnTo>
                <a:lnTo>
                  <a:pt x="7" y="106"/>
                </a:lnTo>
                <a:lnTo>
                  <a:pt x="5" y="116"/>
                </a:lnTo>
                <a:lnTo>
                  <a:pt x="3" y="125"/>
                </a:lnTo>
                <a:lnTo>
                  <a:pt x="1" y="133"/>
                </a:lnTo>
                <a:lnTo>
                  <a:pt x="0" y="141"/>
                </a:lnTo>
                <a:lnTo>
                  <a:pt x="0" y="148"/>
                </a:lnTo>
                <a:lnTo>
                  <a:pt x="0" y="155"/>
                </a:lnTo>
                <a:lnTo>
                  <a:pt x="0" y="162"/>
                </a:lnTo>
                <a:lnTo>
                  <a:pt x="1" y="169"/>
                </a:lnTo>
                <a:lnTo>
                  <a:pt x="2" y="176"/>
                </a:lnTo>
                <a:lnTo>
                  <a:pt x="4" y="181"/>
                </a:lnTo>
                <a:lnTo>
                  <a:pt x="5" y="187"/>
                </a:lnTo>
                <a:lnTo>
                  <a:pt x="7" y="192"/>
                </a:lnTo>
                <a:lnTo>
                  <a:pt x="9" y="197"/>
                </a:lnTo>
                <a:lnTo>
                  <a:pt x="11" y="202"/>
                </a:lnTo>
                <a:lnTo>
                  <a:pt x="14" y="206"/>
                </a:lnTo>
                <a:lnTo>
                  <a:pt x="20" y="213"/>
                </a:lnTo>
                <a:lnTo>
                  <a:pt x="27" y="220"/>
                </a:lnTo>
                <a:lnTo>
                  <a:pt x="31" y="223"/>
                </a:lnTo>
                <a:lnTo>
                  <a:pt x="35" y="226"/>
                </a:lnTo>
                <a:lnTo>
                  <a:pt x="44" y="232"/>
                </a:lnTo>
                <a:lnTo>
                  <a:pt x="48" y="234"/>
                </a:lnTo>
                <a:lnTo>
                  <a:pt x="53" y="237"/>
                </a:lnTo>
                <a:lnTo>
                  <a:pt x="57" y="239"/>
                </a:lnTo>
                <a:lnTo>
                  <a:pt x="62" y="240"/>
                </a:lnTo>
                <a:lnTo>
                  <a:pt x="67" y="242"/>
                </a:lnTo>
                <a:lnTo>
                  <a:pt x="73" y="244"/>
                </a:lnTo>
                <a:lnTo>
                  <a:pt x="81" y="245"/>
                </a:lnTo>
                <a:lnTo>
                  <a:pt x="91" y="247"/>
                </a:lnTo>
                <a:lnTo>
                  <a:pt x="102" y="248"/>
                </a:lnTo>
                <a:lnTo>
                  <a:pt x="112" y="249"/>
                </a:lnTo>
                <a:lnTo>
                  <a:pt x="120" y="250"/>
                </a:lnTo>
                <a:lnTo>
                  <a:pt x="127" y="251"/>
                </a:lnTo>
                <a:lnTo>
                  <a:pt x="134" y="250"/>
                </a:lnTo>
                <a:lnTo>
                  <a:pt x="140" y="250"/>
                </a:lnTo>
                <a:lnTo>
                  <a:pt x="145" y="249"/>
                </a:lnTo>
                <a:lnTo>
                  <a:pt x="151" y="248"/>
                </a:lnTo>
                <a:lnTo>
                  <a:pt x="162" y="245"/>
                </a:lnTo>
                <a:lnTo>
                  <a:pt x="168" y="243"/>
                </a:lnTo>
                <a:lnTo>
                  <a:pt x="173" y="241"/>
                </a:lnTo>
                <a:lnTo>
                  <a:pt x="178" y="239"/>
                </a:lnTo>
                <a:lnTo>
                  <a:pt x="182" y="236"/>
                </a:lnTo>
                <a:lnTo>
                  <a:pt x="187" y="233"/>
                </a:lnTo>
                <a:lnTo>
                  <a:pt x="192" y="230"/>
                </a:lnTo>
                <a:lnTo>
                  <a:pt x="196" y="227"/>
                </a:lnTo>
                <a:lnTo>
                  <a:pt x="207" y="218"/>
                </a:lnTo>
                <a:lnTo>
                  <a:pt x="211" y="215"/>
                </a:lnTo>
                <a:lnTo>
                  <a:pt x="233" y="19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3" name="SMARTPenAnnotation39"/>
          <p:cNvSpPr>
            <a:spLocks/>
          </p:cNvSpPr>
          <p:nvPr/>
        </p:nvSpPr>
        <p:spPr bwMode="auto">
          <a:xfrm>
            <a:off x="6429375" y="1300163"/>
            <a:ext cx="273050" cy="407987"/>
          </a:xfrm>
          <a:custGeom>
            <a:avLst/>
            <a:gdLst/>
            <a:ahLst/>
            <a:cxnLst>
              <a:cxn ang="0">
                <a:pos x="2" y="12"/>
              </a:cxn>
              <a:cxn ang="0">
                <a:pos x="4" y="27"/>
              </a:cxn>
              <a:cxn ang="0">
                <a:pos x="5" y="44"/>
              </a:cxn>
              <a:cxn ang="0">
                <a:pos x="19" y="133"/>
              </a:cxn>
              <a:cxn ang="0">
                <a:pos x="28" y="180"/>
              </a:cxn>
              <a:cxn ang="0">
                <a:pos x="39" y="223"/>
              </a:cxn>
              <a:cxn ang="0">
                <a:pos x="43" y="235"/>
              </a:cxn>
              <a:cxn ang="0">
                <a:pos x="48" y="247"/>
              </a:cxn>
              <a:cxn ang="0">
                <a:pos x="52" y="253"/>
              </a:cxn>
              <a:cxn ang="0">
                <a:pos x="57" y="256"/>
              </a:cxn>
              <a:cxn ang="0">
                <a:pos x="61" y="256"/>
              </a:cxn>
              <a:cxn ang="0">
                <a:pos x="62" y="254"/>
              </a:cxn>
              <a:cxn ang="0">
                <a:pos x="62" y="241"/>
              </a:cxn>
              <a:cxn ang="0">
                <a:pos x="56" y="205"/>
              </a:cxn>
              <a:cxn ang="0">
                <a:pos x="55" y="195"/>
              </a:cxn>
              <a:cxn ang="0">
                <a:pos x="54" y="185"/>
              </a:cxn>
              <a:cxn ang="0">
                <a:pos x="55" y="176"/>
              </a:cxn>
              <a:cxn ang="0">
                <a:pos x="57" y="166"/>
              </a:cxn>
              <a:cxn ang="0">
                <a:pos x="58" y="153"/>
              </a:cxn>
              <a:cxn ang="0">
                <a:pos x="60" y="141"/>
              </a:cxn>
              <a:cxn ang="0">
                <a:pos x="62" y="129"/>
              </a:cxn>
              <a:cxn ang="0">
                <a:pos x="65" y="118"/>
              </a:cxn>
              <a:cxn ang="0">
                <a:pos x="69" y="112"/>
              </a:cxn>
              <a:cxn ang="0">
                <a:pos x="72" y="110"/>
              </a:cxn>
              <a:cxn ang="0">
                <a:pos x="75" y="109"/>
              </a:cxn>
              <a:cxn ang="0">
                <a:pos x="80" y="112"/>
              </a:cxn>
              <a:cxn ang="0">
                <a:pos x="85" y="117"/>
              </a:cxn>
              <a:cxn ang="0">
                <a:pos x="92" y="126"/>
              </a:cxn>
              <a:cxn ang="0">
                <a:pos x="101" y="142"/>
              </a:cxn>
              <a:cxn ang="0">
                <a:pos x="119" y="174"/>
              </a:cxn>
              <a:cxn ang="0">
                <a:pos x="127" y="186"/>
              </a:cxn>
              <a:cxn ang="0">
                <a:pos x="133" y="197"/>
              </a:cxn>
              <a:cxn ang="0">
                <a:pos x="142" y="213"/>
              </a:cxn>
              <a:cxn ang="0">
                <a:pos x="150" y="222"/>
              </a:cxn>
              <a:cxn ang="0">
                <a:pos x="156" y="225"/>
              </a:cxn>
              <a:cxn ang="0">
                <a:pos x="160" y="227"/>
              </a:cxn>
              <a:cxn ang="0">
                <a:pos x="165" y="226"/>
              </a:cxn>
              <a:cxn ang="0">
                <a:pos x="171" y="225"/>
              </a:cxn>
            </a:cxnLst>
            <a:rect l="0" t="0" r="r" b="b"/>
            <a:pathLst>
              <a:path w="172" h="257">
                <a:moveTo>
                  <a:pt x="0" y="0"/>
                </a:moveTo>
                <a:lnTo>
                  <a:pt x="2" y="12"/>
                </a:lnTo>
                <a:lnTo>
                  <a:pt x="3" y="19"/>
                </a:lnTo>
                <a:lnTo>
                  <a:pt x="4" y="27"/>
                </a:lnTo>
                <a:lnTo>
                  <a:pt x="4" y="36"/>
                </a:lnTo>
                <a:lnTo>
                  <a:pt x="5" y="44"/>
                </a:lnTo>
                <a:lnTo>
                  <a:pt x="6" y="51"/>
                </a:lnTo>
                <a:lnTo>
                  <a:pt x="19" y="133"/>
                </a:lnTo>
                <a:lnTo>
                  <a:pt x="25" y="166"/>
                </a:lnTo>
                <a:lnTo>
                  <a:pt x="28" y="180"/>
                </a:lnTo>
                <a:lnTo>
                  <a:pt x="34" y="205"/>
                </a:lnTo>
                <a:lnTo>
                  <a:pt x="39" y="223"/>
                </a:lnTo>
                <a:lnTo>
                  <a:pt x="41" y="229"/>
                </a:lnTo>
                <a:lnTo>
                  <a:pt x="43" y="235"/>
                </a:lnTo>
                <a:lnTo>
                  <a:pt x="45" y="240"/>
                </a:lnTo>
                <a:lnTo>
                  <a:pt x="48" y="247"/>
                </a:lnTo>
                <a:lnTo>
                  <a:pt x="51" y="252"/>
                </a:lnTo>
                <a:lnTo>
                  <a:pt x="52" y="253"/>
                </a:lnTo>
                <a:lnTo>
                  <a:pt x="54" y="254"/>
                </a:lnTo>
                <a:lnTo>
                  <a:pt x="57" y="256"/>
                </a:lnTo>
                <a:lnTo>
                  <a:pt x="60" y="256"/>
                </a:lnTo>
                <a:lnTo>
                  <a:pt x="61" y="256"/>
                </a:lnTo>
                <a:lnTo>
                  <a:pt x="62" y="255"/>
                </a:lnTo>
                <a:lnTo>
                  <a:pt x="62" y="254"/>
                </a:lnTo>
                <a:lnTo>
                  <a:pt x="63" y="248"/>
                </a:lnTo>
                <a:lnTo>
                  <a:pt x="62" y="241"/>
                </a:lnTo>
                <a:lnTo>
                  <a:pt x="57" y="212"/>
                </a:lnTo>
                <a:lnTo>
                  <a:pt x="56" y="205"/>
                </a:lnTo>
                <a:lnTo>
                  <a:pt x="55" y="200"/>
                </a:lnTo>
                <a:lnTo>
                  <a:pt x="55" y="195"/>
                </a:lnTo>
                <a:lnTo>
                  <a:pt x="55" y="190"/>
                </a:lnTo>
                <a:lnTo>
                  <a:pt x="54" y="185"/>
                </a:lnTo>
                <a:lnTo>
                  <a:pt x="55" y="180"/>
                </a:lnTo>
                <a:lnTo>
                  <a:pt x="55" y="176"/>
                </a:lnTo>
                <a:lnTo>
                  <a:pt x="56" y="171"/>
                </a:lnTo>
                <a:lnTo>
                  <a:pt x="57" y="166"/>
                </a:lnTo>
                <a:lnTo>
                  <a:pt x="58" y="159"/>
                </a:lnTo>
                <a:lnTo>
                  <a:pt x="58" y="153"/>
                </a:lnTo>
                <a:lnTo>
                  <a:pt x="59" y="147"/>
                </a:lnTo>
                <a:lnTo>
                  <a:pt x="60" y="141"/>
                </a:lnTo>
                <a:lnTo>
                  <a:pt x="61" y="136"/>
                </a:lnTo>
                <a:lnTo>
                  <a:pt x="62" y="129"/>
                </a:lnTo>
                <a:lnTo>
                  <a:pt x="63" y="124"/>
                </a:lnTo>
                <a:lnTo>
                  <a:pt x="65" y="118"/>
                </a:lnTo>
                <a:lnTo>
                  <a:pt x="68" y="114"/>
                </a:lnTo>
                <a:lnTo>
                  <a:pt x="69" y="112"/>
                </a:lnTo>
                <a:lnTo>
                  <a:pt x="71" y="111"/>
                </a:lnTo>
                <a:lnTo>
                  <a:pt x="72" y="110"/>
                </a:lnTo>
                <a:lnTo>
                  <a:pt x="74" y="109"/>
                </a:lnTo>
                <a:lnTo>
                  <a:pt x="75" y="109"/>
                </a:lnTo>
                <a:lnTo>
                  <a:pt x="77" y="110"/>
                </a:lnTo>
                <a:lnTo>
                  <a:pt x="80" y="112"/>
                </a:lnTo>
                <a:lnTo>
                  <a:pt x="83" y="114"/>
                </a:lnTo>
                <a:lnTo>
                  <a:pt x="85" y="117"/>
                </a:lnTo>
                <a:lnTo>
                  <a:pt x="88" y="121"/>
                </a:lnTo>
                <a:lnTo>
                  <a:pt x="92" y="126"/>
                </a:lnTo>
                <a:lnTo>
                  <a:pt x="96" y="133"/>
                </a:lnTo>
                <a:lnTo>
                  <a:pt x="101" y="142"/>
                </a:lnTo>
                <a:lnTo>
                  <a:pt x="116" y="170"/>
                </a:lnTo>
                <a:lnTo>
                  <a:pt x="119" y="174"/>
                </a:lnTo>
                <a:lnTo>
                  <a:pt x="122" y="178"/>
                </a:lnTo>
                <a:lnTo>
                  <a:pt x="127" y="186"/>
                </a:lnTo>
                <a:lnTo>
                  <a:pt x="129" y="190"/>
                </a:lnTo>
                <a:lnTo>
                  <a:pt x="133" y="197"/>
                </a:lnTo>
                <a:lnTo>
                  <a:pt x="138" y="205"/>
                </a:lnTo>
                <a:lnTo>
                  <a:pt x="142" y="213"/>
                </a:lnTo>
                <a:lnTo>
                  <a:pt x="147" y="218"/>
                </a:lnTo>
                <a:lnTo>
                  <a:pt x="150" y="222"/>
                </a:lnTo>
                <a:lnTo>
                  <a:pt x="151" y="223"/>
                </a:lnTo>
                <a:lnTo>
                  <a:pt x="156" y="225"/>
                </a:lnTo>
                <a:lnTo>
                  <a:pt x="159" y="227"/>
                </a:lnTo>
                <a:lnTo>
                  <a:pt x="160" y="227"/>
                </a:lnTo>
                <a:lnTo>
                  <a:pt x="162" y="227"/>
                </a:lnTo>
                <a:lnTo>
                  <a:pt x="165" y="226"/>
                </a:lnTo>
                <a:lnTo>
                  <a:pt x="167" y="226"/>
                </a:lnTo>
                <a:lnTo>
                  <a:pt x="171" y="225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4" name="SMARTPenAnnotation40"/>
          <p:cNvSpPr>
            <a:spLocks/>
          </p:cNvSpPr>
          <p:nvPr/>
        </p:nvSpPr>
        <p:spPr bwMode="auto">
          <a:xfrm>
            <a:off x="6657975" y="1293813"/>
            <a:ext cx="309563" cy="314325"/>
          </a:xfrm>
          <a:custGeom>
            <a:avLst/>
            <a:gdLst/>
            <a:ahLst/>
            <a:cxnLst>
              <a:cxn ang="0">
                <a:pos x="6" y="149"/>
              </a:cxn>
              <a:cxn ang="0">
                <a:pos x="9" y="160"/>
              </a:cxn>
              <a:cxn ang="0">
                <a:pos x="13" y="173"/>
              </a:cxn>
              <a:cxn ang="0">
                <a:pos x="25" y="194"/>
              </a:cxn>
              <a:cxn ang="0">
                <a:pos x="27" y="196"/>
              </a:cxn>
              <a:cxn ang="0">
                <a:pos x="33" y="197"/>
              </a:cxn>
              <a:cxn ang="0">
                <a:pos x="35" y="196"/>
              </a:cxn>
              <a:cxn ang="0">
                <a:pos x="39" y="190"/>
              </a:cxn>
              <a:cxn ang="0">
                <a:pos x="43" y="175"/>
              </a:cxn>
              <a:cxn ang="0">
                <a:pos x="44" y="167"/>
              </a:cxn>
              <a:cxn ang="0">
                <a:pos x="45" y="158"/>
              </a:cxn>
              <a:cxn ang="0">
                <a:pos x="45" y="134"/>
              </a:cxn>
              <a:cxn ang="0">
                <a:pos x="47" y="127"/>
              </a:cxn>
              <a:cxn ang="0">
                <a:pos x="50" y="125"/>
              </a:cxn>
              <a:cxn ang="0">
                <a:pos x="54" y="127"/>
              </a:cxn>
              <a:cxn ang="0">
                <a:pos x="59" y="131"/>
              </a:cxn>
              <a:cxn ang="0">
                <a:pos x="71" y="146"/>
              </a:cxn>
              <a:cxn ang="0">
                <a:pos x="76" y="154"/>
              </a:cxn>
              <a:cxn ang="0">
                <a:pos x="82" y="161"/>
              </a:cxn>
              <a:cxn ang="0">
                <a:pos x="92" y="173"/>
              </a:cxn>
              <a:cxn ang="0">
                <a:pos x="97" y="177"/>
              </a:cxn>
              <a:cxn ang="0">
                <a:pos x="102" y="178"/>
              </a:cxn>
              <a:cxn ang="0">
                <a:pos x="105" y="177"/>
              </a:cxn>
              <a:cxn ang="0">
                <a:pos x="108" y="170"/>
              </a:cxn>
              <a:cxn ang="0">
                <a:pos x="111" y="160"/>
              </a:cxn>
              <a:cxn ang="0">
                <a:pos x="114" y="148"/>
              </a:cxn>
              <a:cxn ang="0">
                <a:pos x="116" y="138"/>
              </a:cxn>
              <a:cxn ang="0">
                <a:pos x="117" y="130"/>
              </a:cxn>
              <a:cxn ang="0">
                <a:pos x="119" y="123"/>
              </a:cxn>
              <a:cxn ang="0">
                <a:pos x="120" y="117"/>
              </a:cxn>
              <a:cxn ang="0">
                <a:pos x="121" y="103"/>
              </a:cxn>
              <a:cxn ang="0">
                <a:pos x="121" y="103"/>
              </a:cxn>
              <a:cxn ang="0">
                <a:pos x="128" y="109"/>
              </a:cxn>
              <a:cxn ang="0">
                <a:pos x="130" y="114"/>
              </a:cxn>
              <a:cxn ang="0">
                <a:pos x="135" y="118"/>
              </a:cxn>
              <a:cxn ang="0">
                <a:pos x="145" y="127"/>
              </a:cxn>
              <a:cxn ang="0">
                <a:pos x="146" y="129"/>
              </a:cxn>
              <a:cxn ang="0">
                <a:pos x="142" y="124"/>
              </a:cxn>
              <a:cxn ang="0">
                <a:pos x="134" y="110"/>
              </a:cxn>
              <a:cxn ang="0">
                <a:pos x="130" y="100"/>
              </a:cxn>
              <a:cxn ang="0">
                <a:pos x="128" y="90"/>
              </a:cxn>
              <a:cxn ang="0">
                <a:pos x="127" y="78"/>
              </a:cxn>
              <a:cxn ang="0">
                <a:pos x="126" y="55"/>
              </a:cxn>
              <a:cxn ang="0">
                <a:pos x="127" y="46"/>
              </a:cxn>
              <a:cxn ang="0">
                <a:pos x="131" y="39"/>
              </a:cxn>
              <a:cxn ang="0">
                <a:pos x="137" y="30"/>
              </a:cxn>
              <a:cxn ang="0">
                <a:pos x="144" y="23"/>
              </a:cxn>
              <a:cxn ang="0">
                <a:pos x="150" y="17"/>
              </a:cxn>
              <a:cxn ang="0">
                <a:pos x="156" y="13"/>
              </a:cxn>
              <a:cxn ang="0">
                <a:pos x="163" y="9"/>
              </a:cxn>
              <a:cxn ang="0">
                <a:pos x="171" y="6"/>
              </a:cxn>
              <a:cxn ang="0">
                <a:pos x="183" y="1"/>
              </a:cxn>
            </a:cxnLst>
            <a:rect l="0" t="0" r="r" b="b"/>
            <a:pathLst>
              <a:path w="195" h="198">
                <a:moveTo>
                  <a:pt x="0" y="130"/>
                </a:moveTo>
                <a:lnTo>
                  <a:pt x="6" y="149"/>
                </a:lnTo>
                <a:lnTo>
                  <a:pt x="8" y="154"/>
                </a:lnTo>
                <a:lnTo>
                  <a:pt x="9" y="160"/>
                </a:lnTo>
                <a:lnTo>
                  <a:pt x="11" y="167"/>
                </a:lnTo>
                <a:lnTo>
                  <a:pt x="13" y="173"/>
                </a:lnTo>
                <a:lnTo>
                  <a:pt x="16" y="179"/>
                </a:lnTo>
                <a:lnTo>
                  <a:pt x="25" y="194"/>
                </a:lnTo>
                <a:lnTo>
                  <a:pt x="26" y="195"/>
                </a:lnTo>
                <a:lnTo>
                  <a:pt x="27" y="196"/>
                </a:lnTo>
                <a:lnTo>
                  <a:pt x="30" y="197"/>
                </a:lnTo>
                <a:lnTo>
                  <a:pt x="33" y="197"/>
                </a:lnTo>
                <a:lnTo>
                  <a:pt x="34" y="197"/>
                </a:lnTo>
                <a:lnTo>
                  <a:pt x="35" y="196"/>
                </a:lnTo>
                <a:lnTo>
                  <a:pt x="35" y="195"/>
                </a:lnTo>
                <a:lnTo>
                  <a:pt x="39" y="190"/>
                </a:lnTo>
                <a:lnTo>
                  <a:pt x="41" y="184"/>
                </a:lnTo>
                <a:lnTo>
                  <a:pt x="43" y="175"/>
                </a:lnTo>
                <a:lnTo>
                  <a:pt x="43" y="171"/>
                </a:lnTo>
                <a:lnTo>
                  <a:pt x="44" y="167"/>
                </a:lnTo>
                <a:lnTo>
                  <a:pt x="44" y="164"/>
                </a:lnTo>
                <a:lnTo>
                  <a:pt x="45" y="158"/>
                </a:lnTo>
                <a:lnTo>
                  <a:pt x="45" y="140"/>
                </a:lnTo>
                <a:lnTo>
                  <a:pt x="45" y="134"/>
                </a:lnTo>
                <a:lnTo>
                  <a:pt x="46" y="129"/>
                </a:lnTo>
                <a:lnTo>
                  <a:pt x="47" y="127"/>
                </a:lnTo>
                <a:lnTo>
                  <a:pt x="49" y="125"/>
                </a:lnTo>
                <a:lnTo>
                  <a:pt x="50" y="125"/>
                </a:lnTo>
                <a:lnTo>
                  <a:pt x="51" y="125"/>
                </a:lnTo>
                <a:lnTo>
                  <a:pt x="54" y="127"/>
                </a:lnTo>
                <a:lnTo>
                  <a:pt x="56" y="128"/>
                </a:lnTo>
                <a:lnTo>
                  <a:pt x="59" y="131"/>
                </a:lnTo>
                <a:lnTo>
                  <a:pt x="67" y="141"/>
                </a:lnTo>
                <a:lnTo>
                  <a:pt x="71" y="146"/>
                </a:lnTo>
                <a:lnTo>
                  <a:pt x="74" y="150"/>
                </a:lnTo>
                <a:lnTo>
                  <a:pt x="76" y="154"/>
                </a:lnTo>
                <a:lnTo>
                  <a:pt x="79" y="157"/>
                </a:lnTo>
                <a:lnTo>
                  <a:pt x="82" y="161"/>
                </a:lnTo>
                <a:lnTo>
                  <a:pt x="87" y="167"/>
                </a:lnTo>
                <a:lnTo>
                  <a:pt x="92" y="173"/>
                </a:lnTo>
                <a:lnTo>
                  <a:pt x="96" y="176"/>
                </a:lnTo>
                <a:lnTo>
                  <a:pt x="97" y="177"/>
                </a:lnTo>
                <a:lnTo>
                  <a:pt x="100" y="179"/>
                </a:lnTo>
                <a:lnTo>
                  <a:pt x="102" y="178"/>
                </a:lnTo>
                <a:lnTo>
                  <a:pt x="103" y="178"/>
                </a:lnTo>
                <a:lnTo>
                  <a:pt x="105" y="177"/>
                </a:lnTo>
                <a:lnTo>
                  <a:pt x="106" y="174"/>
                </a:lnTo>
                <a:lnTo>
                  <a:pt x="108" y="170"/>
                </a:lnTo>
                <a:lnTo>
                  <a:pt x="109" y="166"/>
                </a:lnTo>
                <a:lnTo>
                  <a:pt x="111" y="160"/>
                </a:lnTo>
                <a:lnTo>
                  <a:pt x="112" y="154"/>
                </a:lnTo>
                <a:lnTo>
                  <a:pt x="114" y="148"/>
                </a:lnTo>
                <a:lnTo>
                  <a:pt x="115" y="142"/>
                </a:lnTo>
                <a:lnTo>
                  <a:pt x="116" y="138"/>
                </a:lnTo>
                <a:lnTo>
                  <a:pt x="116" y="134"/>
                </a:lnTo>
                <a:lnTo>
                  <a:pt x="117" y="130"/>
                </a:lnTo>
                <a:lnTo>
                  <a:pt x="118" y="126"/>
                </a:lnTo>
                <a:lnTo>
                  <a:pt x="119" y="123"/>
                </a:lnTo>
                <a:lnTo>
                  <a:pt x="120" y="120"/>
                </a:lnTo>
                <a:lnTo>
                  <a:pt x="120" y="117"/>
                </a:lnTo>
                <a:lnTo>
                  <a:pt x="121" y="111"/>
                </a:lnTo>
                <a:lnTo>
                  <a:pt x="121" y="103"/>
                </a:lnTo>
                <a:lnTo>
                  <a:pt x="126" y="108"/>
                </a:lnTo>
                <a:lnTo>
                  <a:pt x="128" y="109"/>
                </a:lnTo>
                <a:lnTo>
                  <a:pt x="129" y="111"/>
                </a:lnTo>
                <a:lnTo>
                  <a:pt x="130" y="114"/>
                </a:lnTo>
                <a:lnTo>
                  <a:pt x="131" y="115"/>
                </a:lnTo>
                <a:lnTo>
                  <a:pt x="135" y="118"/>
                </a:lnTo>
                <a:lnTo>
                  <a:pt x="141" y="123"/>
                </a:lnTo>
                <a:lnTo>
                  <a:pt x="145" y="127"/>
                </a:lnTo>
                <a:lnTo>
                  <a:pt x="146" y="128"/>
                </a:lnTo>
                <a:lnTo>
                  <a:pt x="146" y="129"/>
                </a:lnTo>
                <a:lnTo>
                  <a:pt x="145" y="129"/>
                </a:lnTo>
                <a:lnTo>
                  <a:pt x="142" y="124"/>
                </a:lnTo>
                <a:lnTo>
                  <a:pt x="140" y="120"/>
                </a:lnTo>
                <a:lnTo>
                  <a:pt x="134" y="110"/>
                </a:lnTo>
                <a:lnTo>
                  <a:pt x="132" y="105"/>
                </a:lnTo>
                <a:lnTo>
                  <a:pt x="130" y="100"/>
                </a:lnTo>
                <a:lnTo>
                  <a:pt x="128" y="95"/>
                </a:lnTo>
                <a:lnTo>
                  <a:pt x="128" y="90"/>
                </a:lnTo>
                <a:lnTo>
                  <a:pt x="127" y="84"/>
                </a:lnTo>
                <a:lnTo>
                  <a:pt x="127" y="78"/>
                </a:lnTo>
                <a:lnTo>
                  <a:pt x="126" y="65"/>
                </a:lnTo>
                <a:lnTo>
                  <a:pt x="126" y="55"/>
                </a:lnTo>
                <a:lnTo>
                  <a:pt x="127" y="50"/>
                </a:lnTo>
                <a:lnTo>
                  <a:pt x="127" y="46"/>
                </a:lnTo>
                <a:lnTo>
                  <a:pt x="128" y="43"/>
                </a:lnTo>
                <a:lnTo>
                  <a:pt x="131" y="39"/>
                </a:lnTo>
                <a:lnTo>
                  <a:pt x="134" y="35"/>
                </a:lnTo>
                <a:lnTo>
                  <a:pt x="137" y="30"/>
                </a:lnTo>
                <a:lnTo>
                  <a:pt x="140" y="27"/>
                </a:lnTo>
                <a:lnTo>
                  <a:pt x="144" y="23"/>
                </a:lnTo>
                <a:lnTo>
                  <a:pt x="147" y="20"/>
                </a:lnTo>
                <a:lnTo>
                  <a:pt x="150" y="17"/>
                </a:lnTo>
                <a:lnTo>
                  <a:pt x="153" y="15"/>
                </a:lnTo>
                <a:lnTo>
                  <a:pt x="156" y="13"/>
                </a:lnTo>
                <a:lnTo>
                  <a:pt x="159" y="11"/>
                </a:lnTo>
                <a:lnTo>
                  <a:pt x="163" y="9"/>
                </a:lnTo>
                <a:lnTo>
                  <a:pt x="167" y="7"/>
                </a:lnTo>
                <a:lnTo>
                  <a:pt x="171" y="6"/>
                </a:lnTo>
                <a:lnTo>
                  <a:pt x="178" y="3"/>
                </a:lnTo>
                <a:lnTo>
                  <a:pt x="183" y="1"/>
                </a:lnTo>
                <a:lnTo>
                  <a:pt x="194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5" name="SMARTPenAnnotation41"/>
          <p:cNvSpPr>
            <a:spLocks/>
          </p:cNvSpPr>
          <p:nvPr/>
        </p:nvSpPr>
        <p:spPr bwMode="auto">
          <a:xfrm>
            <a:off x="6958013" y="1254125"/>
            <a:ext cx="173037" cy="188913"/>
          </a:xfrm>
          <a:custGeom>
            <a:avLst/>
            <a:gdLst/>
            <a:ahLst/>
            <a:cxnLst>
              <a:cxn ang="0">
                <a:pos x="41" y="6"/>
              </a:cxn>
              <a:cxn ang="0">
                <a:pos x="38" y="3"/>
              </a:cxn>
              <a:cxn ang="0">
                <a:pos x="34" y="0"/>
              </a:cxn>
              <a:cxn ang="0">
                <a:pos x="29" y="1"/>
              </a:cxn>
              <a:cxn ang="0">
                <a:pos x="24" y="2"/>
              </a:cxn>
              <a:cxn ang="0">
                <a:pos x="19" y="4"/>
              </a:cxn>
              <a:cxn ang="0">
                <a:pos x="14" y="8"/>
              </a:cxn>
              <a:cxn ang="0">
                <a:pos x="11" y="13"/>
              </a:cxn>
              <a:cxn ang="0">
                <a:pos x="8" y="16"/>
              </a:cxn>
              <a:cxn ang="0">
                <a:pos x="5" y="22"/>
              </a:cxn>
              <a:cxn ang="0">
                <a:pos x="2" y="30"/>
              </a:cxn>
              <a:cxn ang="0">
                <a:pos x="1" y="36"/>
              </a:cxn>
              <a:cxn ang="0">
                <a:pos x="0" y="44"/>
              </a:cxn>
              <a:cxn ang="0">
                <a:pos x="0" y="58"/>
              </a:cxn>
              <a:cxn ang="0">
                <a:pos x="1" y="66"/>
              </a:cxn>
              <a:cxn ang="0">
                <a:pos x="4" y="75"/>
              </a:cxn>
              <a:cxn ang="0">
                <a:pos x="9" y="88"/>
              </a:cxn>
              <a:cxn ang="0">
                <a:pos x="14" y="98"/>
              </a:cxn>
              <a:cxn ang="0">
                <a:pos x="19" y="106"/>
              </a:cxn>
              <a:cxn ang="0">
                <a:pos x="23" y="112"/>
              </a:cxn>
              <a:cxn ang="0">
                <a:pos x="28" y="116"/>
              </a:cxn>
              <a:cxn ang="0">
                <a:pos x="34" y="118"/>
              </a:cxn>
              <a:cxn ang="0">
                <a:pos x="42" y="118"/>
              </a:cxn>
              <a:cxn ang="0">
                <a:pos x="49" y="117"/>
              </a:cxn>
              <a:cxn ang="0">
                <a:pos x="55" y="115"/>
              </a:cxn>
              <a:cxn ang="0">
                <a:pos x="61" y="110"/>
              </a:cxn>
              <a:cxn ang="0">
                <a:pos x="67" y="105"/>
              </a:cxn>
              <a:cxn ang="0">
                <a:pos x="74" y="98"/>
              </a:cxn>
              <a:cxn ang="0">
                <a:pos x="82" y="89"/>
              </a:cxn>
              <a:cxn ang="0">
                <a:pos x="92" y="74"/>
              </a:cxn>
              <a:cxn ang="0">
                <a:pos x="97" y="65"/>
              </a:cxn>
              <a:cxn ang="0">
                <a:pos x="108" y="43"/>
              </a:cxn>
            </a:cxnLst>
            <a:rect l="0" t="0" r="r" b="b"/>
            <a:pathLst>
              <a:path w="109" h="119">
                <a:moveTo>
                  <a:pt x="41" y="11"/>
                </a:moveTo>
                <a:lnTo>
                  <a:pt x="41" y="6"/>
                </a:lnTo>
                <a:lnTo>
                  <a:pt x="40" y="4"/>
                </a:lnTo>
                <a:lnTo>
                  <a:pt x="38" y="3"/>
                </a:lnTo>
                <a:lnTo>
                  <a:pt x="36" y="1"/>
                </a:lnTo>
                <a:lnTo>
                  <a:pt x="34" y="0"/>
                </a:lnTo>
                <a:lnTo>
                  <a:pt x="32" y="0"/>
                </a:lnTo>
                <a:lnTo>
                  <a:pt x="29" y="1"/>
                </a:lnTo>
                <a:lnTo>
                  <a:pt x="26" y="2"/>
                </a:lnTo>
                <a:lnTo>
                  <a:pt x="24" y="2"/>
                </a:lnTo>
                <a:lnTo>
                  <a:pt x="21" y="3"/>
                </a:lnTo>
                <a:lnTo>
                  <a:pt x="19" y="4"/>
                </a:lnTo>
                <a:lnTo>
                  <a:pt x="16" y="6"/>
                </a:lnTo>
                <a:lnTo>
                  <a:pt x="14" y="8"/>
                </a:lnTo>
                <a:lnTo>
                  <a:pt x="13" y="11"/>
                </a:lnTo>
                <a:lnTo>
                  <a:pt x="11" y="13"/>
                </a:lnTo>
                <a:lnTo>
                  <a:pt x="9" y="15"/>
                </a:lnTo>
                <a:lnTo>
                  <a:pt x="8" y="16"/>
                </a:lnTo>
                <a:lnTo>
                  <a:pt x="6" y="19"/>
                </a:lnTo>
                <a:lnTo>
                  <a:pt x="5" y="22"/>
                </a:lnTo>
                <a:lnTo>
                  <a:pt x="3" y="26"/>
                </a:lnTo>
                <a:lnTo>
                  <a:pt x="2" y="30"/>
                </a:lnTo>
                <a:lnTo>
                  <a:pt x="1" y="33"/>
                </a:lnTo>
                <a:lnTo>
                  <a:pt x="1" y="36"/>
                </a:lnTo>
                <a:lnTo>
                  <a:pt x="1" y="40"/>
                </a:lnTo>
                <a:lnTo>
                  <a:pt x="0" y="44"/>
                </a:lnTo>
                <a:lnTo>
                  <a:pt x="0" y="52"/>
                </a:lnTo>
                <a:lnTo>
                  <a:pt x="0" y="58"/>
                </a:lnTo>
                <a:lnTo>
                  <a:pt x="1" y="62"/>
                </a:lnTo>
                <a:lnTo>
                  <a:pt x="1" y="66"/>
                </a:lnTo>
                <a:lnTo>
                  <a:pt x="2" y="70"/>
                </a:lnTo>
                <a:lnTo>
                  <a:pt x="4" y="75"/>
                </a:lnTo>
                <a:lnTo>
                  <a:pt x="6" y="81"/>
                </a:lnTo>
                <a:lnTo>
                  <a:pt x="9" y="88"/>
                </a:lnTo>
                <a:lnTo>
                  <a:pt x="11" y="93"/>
                </a:lnTo>
                <a:lnTo>
                  <a:pt x="14" y="98"/>
                </a:lnTo>
                <a:lnTo>
                  <a:pt x="17" y="102"/>
                </a:lnTo>
                <a:lnTo>
                  <a:pt x="19" y="106"/>
                </a:lnTo>
                <a:lnTo>
                  <a:pt x="21" y="109"/>
                </a:lnTo>
                <a:lnTo>
                  <a:pt x="23" y="112"/>
                </a:lnTo>
                <a:lnTo>
                  <a:pt x="25" y="115"/>
                </a:lnTo>
                <a:lnTo>
                  <a:pt x="28" y="116"/>
                </a:lnTo>
                <a:lnTo>
                  <a:pt x="31" y="117"/>
                </a:lnTo>
                <a:lnTo>
                  <a:pt x="34" y="118"/>
                </a:lnTo>
                <a:lnTo>
                  <a:pt x="38" y="118"/>
                </a:lnTo>
                <a:lnTo>
                  <a:pt x="42" y="118"/>
                </a:lnTo>
                <a:lnTo>
                  <a:pt x="45" y="118"/>
                </a:lnTo>
                <a:lnTo>
                  <a:pt x="49" y="117"/>
                </a:lnTo>
                <a:lnTo>
                  <a:pt x="52" y="116"/>
                </a:lnTo>
                <a:lnTo>
                  <a:pt x="55" y="115"/>
                </a:lnTo>
                <a:lnTo>
                  <a:pt x="58" y="113"/>
                </a:lnTo>
                <a:lnTo>
                  <a:pt x="61" y="110"/>
                </a:lnTo>
                <a:lnTo>
                  <a:pt x="64" y="108"/>
                </a:lnTo>
                <a:lnTo>
                  <a:pt x="67" y="105"/>
                </a:lnTo>
                <a:lnTo>
                  <a:pt x="70" y="102"/>
                </a:lnTo>
                <a:lnTo>
                  <a:pt x="74" y="98"/>
                </a:lnTo>
                <a:lnTo>
                  <a:pt x="78" y="94"/>
                </a:lnTo>
                <a:lnTo>
                  <a:pt x="82" y="89"/>
                </a:lnTo>
                <a:lnTo>
                  <a:pt x="86" y="84"/>
                </a:lnTo>
                <a:lnTo>
                  <a:pt x="92" y="74"/>
                </a:lnTo>
                <a:lnTo>
                  <a:pt x="95" y="70"/>
                </a:lnTo>
                <a:lnTo>
                  <a:pt x="97" y="65"/>
                </a:lnTo>
                <a:lnTo>
                  <a:pt x="101" y="57"/>
                </a:lnTo>
                <a:lnTo>
                  <a:pt x="108" y="4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6" name="SMARTPenAnnotation42"/>
          <p:cNvSpPr>
            <a:spLocks/>
          </p:cNvSpPr>
          <p:nvPr/>
        </p:nvSpPr>
        <p:spPr bwMode="auto">
          <a:xfrm>
            <a:off x="7086600" y="1050925"/>
            <a:ext cx="238125" cy="284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9"/>
              </a:cxn>
              <a:cxn ang="0">
                <a:pos x="1" y="13"/>
              </a:cxn>
              <a:cxn ang="0">
                <a:pos x="1" y="18"/>
              </a:cxn>
              <a:cxn ang="0">
                <a:pos x="2" y="22"/>
              </a:cxn>
              <a:cxn ang="0">
                <a:pos x="9" y="52"/>
              </a:cxn>
              <a:cxn ang="0">
                <a:pos x="12" y="64"/>
              </a:cxn>
              <a:cxn ang="0">
                <a:pos x="15" y="76"/>
              </a:cxn>
              <a:cxn ang="0">
                <a:pos x="34" y="134"/>
              </a:cxn>
              <a:cxn ang="0">
                <a:pos x="38" y="145"/>
              </a:cxn>
              <a:cxn ang="0">
                <a:pos x="40" y="154"/>
              </a:cxn>
              <a:cxn ang="0">
                <a:pos x="42" y="161"/>
              </a:cxn>
              <a:cxn ang="0">
                <a:pos x="43" y="166"/>
              </a:cxn>
              <a:cxn ang="0">
                <a:pos x="45" y="170"/>
              </a:cxn>
              <a:cxn ang="0">
                <a:pos x="49" y="178"/>
              </a:cxn>
              <a:cxn ang="0">
                <a:pos x="49" y="177"/>
              </a:cxn>
              <a:cxn ang="0">
                <a:pos x="49" y="172"/>
              </a:cxn>
              <a:cxn ang="0">
                <a:pos x="49" y="167"/>
              </a:cxn>
              <a:cxn ang="0">
                <a:pos x="49" y="149"/>
              </a:cxn>
              <a:cxn ang="0">
                <a:pos x="50" y="141"/>
              </a:cxn>
              <a:cxn ang="0">
                <a:pos x="52" y="134"/>
              </a:cxn>
              <a:cxn ang="0">
                <a:pos x="54" y="127"/>
              </a:cxn>
              <a:cxn ang="0">
                <a:pos x="56" y="121"/>
              </a:cxn>
              <a:cxn ang="0">
                <a:pos x="57" y="117"/>
              </a:cxn>
              <a:cxn ang="0">
                <a:pos x="57" y="114"/>
              </a:cxn>
              <a:cxn ang="0">
                <a:pos x="58" y="111"/>
              </a:cxn>
              <a:cxn ang="0">
                <a:pos x="59" y="108"/>
              </a:cxn>
              <a:cxn ang="0">
                <a:pos x="62" y="100"/>
              </a:cxn>
              <a:cxn ang="0">
                <a:pos x="63" y="100"/>
              </a:cxn>
              <a:cxn ang="0">
                <a:pos x="64" y="99"/>
              </a:cxn>
              <a:cxn ang="0">
                <a:pos x="65" y="99"/>
              </a:cxn>
              <a:cxn ang="0">
                <a:pos x="66" y="99"/>
              </a:cxn>
              <a:cxn ang="0">
                <a:pos x="69" y="101"/>
              </a:cxn>
              <a:cxn ang="0">
                <a:pos x="73" y="105"/>
              </a:cxn>
              <a:cxn ang="0">
                <a:pos x="76" y="107"/>
              </a:cxn>
              <a:cxn ang="0">
                <a:pos x="80" y="110"/>
              </a:cxn>
              <a:cxn ang="0">
                <a:pos x="84" y="112"/>
              </a:cxn>
              <a:cxn ang="0">
                <a:pos x="89" y="114"/>
              </a:cxn>
              <a:cxn ang="0">
                <a:pos x="93" y="117"/>
              </a:cxn>
              <a:cxn ang="0">
                <a:pos x="97" y="120"/>
              </a:cxn>
              <a:cxn ang="0">
                <a:pos x="100" y="123"/>
              </a:cxn>
              <a:cxn ang="0">
                <a:pos x="105" y="126"/>
              </a:cxn>
              <a:cxn ang="0">
                <a:pos x="107" y="127"/>
              </a:cxn>
              <a:cxn ang="0">
                <a:pos x="110" y="128"/>
              </a:cxn>
              <a:cxn ang="0">
                <a:pos x="113" y="129"/>
              </a:cxn>
              <a:cxn ang="0">
                <a:pos x="116" y="129"/>
              </a:cxn>
              <a:cxn ang="0">
                <a:pos x="120" y="130"/>
              </a:cxn>
              <a:cxn ang="0">
                <a:pos x="124" y="130"/>
              </a:cxn>
              <a:cxn ang="0">
                <a:pos x="127" y="130"/>
              </a:cxn>
              <a:cxn ang="0">
                <a:pos x="134" y="130"/>
              </a:cxn>
              <a:cxn ang="0">
                <a:pos x="137" y="129"/>
              </a:cxn>
              <a:cxn ang="0">
                <a:pos x="140" y="128"/>
              </a:cxn>
              <a:cxn ang="0">
                <a:pos x="144" y="125"/>
              </a:cxn>
              <a:cxn ang="0">
                <a:pos x="145" y="124"/>
              </a:cxn>
              <a:cxn ang="0">
                <a:pos x="146" y="122"/>
              </a:cxn>
              <a:cxn ang="0">
                <a:pos x="147" y="121"/>
              </a:cxn>
              <a:cxn ang="0">
                <a:pos x="149" y="117"/>
              </a:cxn>
            </a:cxnLst>
            <a:rect l="0" t="0" r="r" b="b"/>
            <a:pathLst>
              <a:path w="150" h="179">
                <a:moveTo>
                  <a:pt x="0" y="0"/>
                </a:moveTo>
                <a:lnTo>
                  <a:pt x="0" y="9"/>
                </a:lnTo>
                <a:lnTo>
                  <a:pt x="1" y="13"/>
                </a:lnTo>
                <a:lnTo>
                  <a:pt x="1" y="18"/>
                </a:lnTo>
                <a:lnTo>
                  <a:pt x="2" y="22"/>
                </a:lnTo>
                <a:lnTo>
                  <a:pt x="9" y="52"/>
                </a:lnTo>
                <a:lnTo>
                  <a:pt x="12" y="64"/>
                </a:lnTo>
                <a:lnTo>
                  <a:pt x="15" y="76"/>
                </a:lnTo>
                <a:lnTo>
                  <a:pt x="34" y="134"/>
                </a:lnTo>
                <a:lnTo>
                  <a:pt x="38" y="145"/>
                </a:lnTo>
                <a:lnTo>
                  <a:pt x="40" y="154"/>
                </a:lnTo>
                <a:lnTo>
                  <a:pt x="42" y="161"/>
                </a:lnTo>
                <a:lnTo>
                  <a:pt x="43" y="166"/>
                </a:lnTo>
                <a:lnTo>
                  <a:pt x="45" y="170"/>
                </a:lnTo>
                <a:lnTo>
                  <a:pt x="49" y="178"/>
                </a:lnTo>
                <a:lnTo>
                  <a:pt x="49" y="177"/>
                </a:lnTo>
                <a:lnTo>
                  <a:pt x="49" y="172"/>
                </a:lnTo>
                <a:lnTo>
                  <a:pt x="49" y="167"/>
                </a:lnTo>
                <a:lnTo>
                  <a:pt x="49" y="149"/>
                </a:lnTo>
                <a:lnTo>
                  <a:pt x="50" y="141"/>
                </a:lnTo>
                <a:lnTo>
                  <a:pt x="52" y="134"/>
                </a:lnTo>
                <a:lnTo>
                  <a:pt x="54" y="127"/>
                </a:lnTo>
                <a:lnTo>
                  <a:pt x="56" y="121"/>
                </a:lnTo>
                <a:lnTo>
                  <a:pt x="57" y="117"/>
                </a:lnTo>
                <a:lnTo>
                  <a:pt x="57" y="114"/>
                </a:lnTo>
                <a:lnTo>
                  <a:pt x="58" y="111"/>
                </a:lnTo>
                <a:lnTo>
                  <a:pt x="59" y="108"/>
                </a:lnTo>
                <a:lnTo>
                  <a:pt x="62" y="100"/>
                </a:lnTo>
                <a:lnTo>
                  <a:pt x="63" y="100"/>
                </a:lnTo>
                <a:lnTo>
                  <a:pt x="64" y="99"/>
                </a:lnTo>
                <a:lnTo>
                  <a:pt x="65" y="99"/>
                </a:lnTo>
                <a:lnTo>
                  <a:pt x="66" y="99"/>
                </a:lnTo>
                <a:lnTo>
                  <a:pt x="69" y="101"/>
                </a:lnTo>
                <a:lnTo>
                  <a:pt x="73" y="105"/>
                </a:lnTo>
                <a:lnTo>
                  <a:pt x="76" y="107"/>
                </a:lnTo>
                <a:lnTo>
                  <a:pt x="80" y="110"/>
                </a:lnTo>
                <a:lnTo>
                  <a:pt x="84" y="112"/>
                </a:lnTo>
                <a:lnTo>
                  <a:pt x="89" y="114"/>
                </a:lnTo>
                <a:lnTo>
                  <a:pt x="93" y="117"/>
                </a:lnTo>
                <a:lnTo>
                  <a:pt x="97" y="120"/>
                </a:lnTo>
                <a:lnTo>
                  <a:pt x="100" y="123"/>
                </a:lnTo>
                <a:lnTo>
                  <a:pt x="105" y="126"/>
                </a:lnTo>
                <a:lnTo>
                  <a:pt x="107" y="127"/>
                </a:lnTo>
                <a:lnTo>
                  <a:pt x="110" y="128"/>
                </a:lnTo>
                <a:lnTo>
                  <a:pt x="113" y="129"/>
                </a:lnTo>
                <a:lnTo>
                  <a:pt x="116" y="129"/>
                </a:lnTo>
                <a:lnTo>
                  <a:pt x="120" y="130"/>
                </a:lnTo>
                <a:lnTo>
                  <a:pt x="124" y="130"/>
                </a:lnTo>
                <a:lnTo>
                  <a:pt x="127" y="130"/>
                </a:lnTo>
                <a:lnTo>
                  <a:pt x="134" y="130"/>
                </a:lnTo>
                <a:lnTo>
                  <a:pt x="137" y="129"/>
                </a:lnTo>
                <a:lnTo>
                  <a:pt x="140" y="128"/>
                </a:lnTo>
                <a:lnTo>
                  <a:pt x="144" y="125"/>
                </a:lnTo>
                <a:lnTo>
                  <a:pt x="145" y="124"/>
                </a:lnTo>
                <a:lnTo>
                  <a:pt x="146" y="122"/>
                </a:lnTo>
                <a:lnTo>
                  <a:pt x="147" y="121"/>
                </a:lnTo>
                <a:lnTo>
                  <a:pt x="149" y="11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7" name="SMARTPenAnnotation43"/>
          <p:cNvSpPr>
            <a:spLocks/>
          </p:cNvSpPr>
          <p:nvPr/>
        </p:nvSpPr>
        <p:spPr bwMode="auto">
          <a:xfrm>
            <a:off x="7323138" y="1179513"/>
            <a:ext cx="15875" cy="87312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4" y="4"/>
              </a:cxn>
              <a:cxn ang="0">
                <a:pos x="2" y="7"/>
              </a:cxn>
              <a:cxn ang="0">
                <a:pos x="1" y="9"/>
              </a:cxn>
              <a:cxn ang="0">
                <a:pos x="1" y="12"/>
              </a:cxn>
              <a:cxn ang="0">
                <a:pos x="0" y="15"/>
              </a:cxn>
              <a:cxn ang="0">
                <a:pos x="0" y="18"/>
              </a:cxn>
              <a:cxn ang="0">
                <a:pos x="0" y="21"/>
              </a:cxn>
              <a:cxn ang="0">
                <a:pos x="0" y="27"/>
              </a:cxn>
              <a:cxn ang="0">
                <a:pos x="0" y="30"/>
              </a:cxn>
              <a:cxn ang="0">
                <a:pos x="0" y="33"/>
              </a:cxn>
              <a:cxn ang="0">
                <a:pos x="1" y="36"/>
              </a:cxn>
              <a:cxn ang="0">
                <a:pos x="2" y="39"/>
              </a:cxn>
              <a:cxn ang="0">
                <a:pos x="3" y="41"/>
              </a:cxn>
              <a:cxn ang="0">
                <a:pos x="3" y="43"/>
              </a:cxn>
              <a:cxn ang="0">
                <a:pos x="9" y="54"/>
              </a:cxn>
            </a:cxnLst>
            <a:rect l="0" t="0" r="r" b="b"/>
            <a:pathLst>
              <a:path w="10" h="55">
                <a:moveTo>
                  <a:pt x="9" y="0"/>
                </a:moveTo>
                <a:lnTo>
                  <a:pt x="4" y="4"/>
                </a:lnTo>
                <a:lnTo>
                  <a:pt x="2" y="7"/>
                </a:lnTo>
                <a:lnTo>
                  <a:pt x="1" y="9"/>
                </a:lnTo>
                <a:lnTo>
                  <a:pt x="1" y="12"/>
                </a:lnTo>
                <a:lnTo>
                  <a:pt x="0" y="15"/>
                </a:lnTo>
                <a:lnTo>
                  <a:pt x="0" y="18"/>
                </a:lnTo>
                <a:lnTo>
                  <a:pt x="0" y="21"/>
                </a:lnTo>
                <a:lnTo>
                  <a:pt x="0" y="27"/>
                </a:lnTo>
                <a:lnTo>
                  <a:pt x="0" y="30"/>
                </a:lnTo>
                <a:lnTo>
                  <a:pt x="0" y="33"/>
                </a:lnTo>
                <a:lnTo>
                  <a:pt x="1" y="36"/>
                </a:lnTo>
                <a:lnTo>
                  <a:pt x="2" y="39"/>
                </a:lnTo>
                <a:lnTo>
                  <a:pt x="3" y="41"/>
                </a:lnTo>
                <a:lnTo>
                  <a:pt x="3" y="43"/>
                </a:lnTo>
                <a:lnTo>
                  <a:pt x="9" y="5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8" name="SMARTPenAnnotation44"/>
          <p:cNvSpPr>
            <a:spLocks/>
          </p:cNvSpPr>
          <p:nvPr/>
        </p:nvSpPr>
        <p:spPr bwMode="auto">
          <a:xfrm>
            <a:off x="7258050" y="1000125"/>
            <a:ext cx="9525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0"/>
              </a:cxn>
            </a:cxnLst>
            <a:rect l="0" t="0" r="r" b="b"/>
            <a:pathLst>
              <a:path w="6" h="1">
                <a:moveTo>
                  <a:pt x="0" y="0"/>
                </a:moveTo>
                <a:lnTo>
                  <a:pt x="5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9" name="SMARTPenAnnotation45"/>
          <p:cNvSpPr>
            <a:spLocks/>
          </p:cNvSpPr>
          <p:nvPr/>
        </p:nvSpPr>
        <p:spPr bwMode="auto">
          <a:xfrm>
            <a:off x="7323138" y="900113"/>
            <a:ext cx="122237" cy="276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7"/>
              </a:cxn>
              <a:cxn ang="0">
                <a:pos x="4" y="11"/>
              </a:cxn>
              <a:cxn ang="0">
                <a:pos x="6" y="15"/>
              </a:cxn>
              <a:cxn ang="0">
                <a:pos x="8" y="19"/>
              </a:cxn>
              <a:cxn ang="0">
                <a:pos x="10" y="23"/>
              </a:cxn>
              <a:cxn ang="0">
                <a:pos x="12" y="27"/>
              </a:cxn>
              <a:cxn ang="0">
                <a:pos x="14" y="32"/>
              </a:cxn>
              <a:cxn ang="0">
                <a:pos x="28" y="64"/>
              </a:cxn>
              <a:cxn ang="0">
                <a:pos x="34" y="78"/>
              </a:cxn>
              <a:cxn ang="0">
                <a:pos x="46" y="109"/>
              </a:cxn>
              <a:cxn ang="0">
                <a:pos x="51" y="120"/>
              </a:cxn>
              <a:cxn ang="0">
                <a:pos x="55" y="130"/>
              </a:cxn>
              <a:cxn ang="0">
                <a:pos x="59" y="138"/>
              </a:cxn>
              <a:cxn ang="0">
                <a:pos x="62" y="144"/>
              </a:cxn>
              <a:cxn ang="0">
                <a:pos x="64" y="149"/>
              </a:cxn>
              <a:cxn ang="0">
                <a:pos x="65" y="153"/>
              </a:cxn>
              <a:cxn ang="0">
                <a:pos x="66" y="158"/>
              </a:cxn>
              <a:cxn ang="0">
                <a:pos x="69" y="167"/>
              </a:cxn>
              <a:cxn ang="0">
                <a:pos x="70" y="170"/>
              </a:cxn>
              <a:cxn ang="0">
                <a:pos x="72" y="172"/>
              </a:cxn>
              <a:cxn ang="0">
                <a:pos x="73" y="173"/>
              </a:cxn>
              <a:cxn ang="0">
                <a:pos x="74" y="173"/>
              </a:cxn>
              <a:cxn ang="0">
                <a:pos x="75" y="173"/>
              </a:cxn>
              <a:cxn ang="0">
                <a:pos x="76" y="153"/>
              </a:cxn>
            </a:cxnLst>
            <a:rect l="0" t="0" r="r" b="b"/>
            <a:pathLst>
              <a:path w="77" h="174">
                <a:moveTo>
                  <a:pt x="0" y="0"/>
                </a:moveTo>
                <a:lnTo>
                  <a:pt x="2" y="7"/>
                </a:lnTo>
                <a:lnTo>
                  <a:pt x="4" y="11"/>
                </a:lnTo>
                <a:lnTo>
                  <a:pt x="6" y="15"/>
                </a:lnTo>
                <a:lnTo>
                  <a:pt x="8" y="19"/>
                </a:lnTo>
                <a:lnTo>
                  <a:pt x="10" y="23"/>
                </a:lnTo>
                <a:lnTo>
                  <a:pt x="12" y="27"/>
                </a:lnTo>
                <a:lnTo>
                  <a:pt x="14" y="32"/>
                </a:lnTo>
                <a:lnTo>
                  <a:pt x="28" y="64"/>
                </a:lnTo>
                <a:lnTo>
                  <a:pt x="34" y="78"/>
                </a:lnTo>
                <a:lnTo>
                  <a:pt x="46" y="109"/>
                </a:lnTo>
                <a:lnTo>
                  <a:pt x="51" y="120"/>
                </a:lnTo>
                <a:lnTo>
                  <a:pt x="55" y="130"/>
                </a:lnTo>
                <a:lnTo>
                  <a:pt x="59" y="138"/>
                </a:lnTo>
                <a:lnTo>
                  <a:pt x="62" y="144"/>
                </a:lnTo>
                <a:lnTo>
                  <a:pt x="64" y="149"/>
                </a:lnTo>
                <a:lnTo>
                  <a:pt x="65" y="153"/>
                </a:lnTo>
                <a:lnTo>
                  <a:pt x="66" y="158"/>
                </a:lnTo>
                <a:lnTo>
                  <a:pt x="69" y="167"/>
                </a:lnTo>
                <a:lnTo>
                  <a:pt x="70" y="170"/>
                </a:lnTo>
                <a:lnTo>
                  <a:pt x="72" y="172"/>
                </a:lnTo>
                <a:lnTo>
                  <a:pt x="73" y="173"/>
                </a:lnTo>
                <a:lnTo>
                  <a:pt x="74" y="173"/>
                </a:lnTo>
                <a:lnTo>
                  <a:pt x="75" y="173"/>
                </a:lnTo>
                <a:lnTo>
                  <a:pt x="76" y="153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0" name="SMARTPenAnnotation46"/>
          <p:cNvSpPr>
            <a:spLocks/>
          </p:cNvSpPr>
          <p:nvPr/>
        </p:nvSpPr>
        <p:spPr bwMode="auto">
          <a:xfrm>
            <a:off x="7443788" y="842963"/>
            <a:ext cx="179387" cy="2651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5"/>
              </a:cxn>
              <a:cxn ang="0">
                <a:pos x="8" y="9"/>
              </a:cxn>
              <a:cxn ang="0">
                <a:pos x="11" y="14"/>
              </a:cxn>
              <a:cxn ang="0">
                <a:pos x="30" y="42"/>
              </a:cxn>
              <a:cxn ang="0">
                <a:pos x="35" y="49"/>
              </a:cxn>
              <a:cxn ang="0">
                <a:pos x="40" y="55"/>
              </a:cxn>
              <a:cxn ang="0">
                <a:pos x="44" y="61"/>
              </a:cxn>
              <a:cxn ang="0">
                <a:pos x="48" y="66"/>
              </a:cxn>
              <a:cxn ang="0">
                <a:pos x="51" y="71"/>
              </a:cxn>
              <a:cxn ang="0">
                <a:pos x="54" y="76"/>
              </a:cxn>
              <a:cxn ang="0">
                <a:pos x="56" y="81"/>
              </a:cxn>
              <a:cxn ang="0">
                <a:pos x="59" y="85"/>
              </a:cxn>
              <a:cxn ang="0">
                <a:pos x="86" y="130"/>
              </a:cxn>
              <a:cxn ang="0">
                <a:pos x="92" y="140"/>
              </a:cxn>
              <a:cxn ang="0">
                <a:pos x="94" y="144"/>
              </a:cxn>
              <a:cxn ang="0">
                <a:pos x="96" y="148"/>
              </a:cxn>
              <a:cxn ang="0">
                <a:pos x="98" y="151"/>
              </a:cxn>
              <a:cxn ang="0">
                <a:pos x="102" y="155"/>
              </a:cxn>
              <a:cxn ang="0">
                <a:pos x="105" y="159"/>
              </a:cxn>
              <a:cxn ang="0">
                <a:pos x="108" y="162"/>
              </a:cxn>
              <a:cxn ang="0">
                <a:pos x="112" y="166"/>
              </a:cxn>
              <a:cxn ang="0">
                <a:pos x="108" y="162"/>
              </a:cxn>
            </a:cxnLst>
            <a:rect l="0" t="0" r="r" b="b"/>
            <a:pathLst>
              <a:path w="113" h="167">
                <a:moveTo>
                  <a:pt x="0" y="0"/>
                </a:moveTo>
                <a:lnTo>
                  <a:pt x="5" y="5"/>
                </a:lnTo>
                <a:lnTo>
                  <a:pt x="8" y="9"/>
                </a:lnTo>
                <a:lnTo>
                  <a:pt x="11" y="14"/>
                </a:lnTo>
                <a:lnTo>
                  <a:pt x="30" y="42"/>
                </a:lnTo>
                <a:lnTo>
                  <a:pt x="35" y="49"/>
                </a:lnTo>
                <a:lnTo>
                  <a:pt x="40" y="55"/>
                </a:lnTo>
                <a:lnTo>
                  <a:pt x="44" y="61"/>
                </a:lnTo>
                <a:lnTo>
                  <a:pt x="48" y="66"/>
                </a:lnTo>
                <a:lnTo>
                  <a:pt x="51" y="71"/>
                </a:lnTo>
                <a:lnTo>
                  <a:pt x="54" y="76"/>
                </a:lnTo>
                <a:lnTo>
                  <a:pt x="56" y="81"/>
                </a:lnTo>
                <a:lnTo>
                  <a:pt x="59" y="85"/>
                </a:lnTo>
                <a:lnTo>
                  <a:pt x="86" y="130"/>
                </a:lnTo>
                <a:lnTo>
                  <a:pt x="92" y="140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2" y="155"/>
                </a:lnTo>
                <a:lnTo>
                  <a:pt x="105" y="159"/>
                </a:lnTo>
                <a:lnTo>
                  <a:pt x="108" y="162"/>
                </a:lnTo>
                <a:lnTo>
                  <a:pt x="112" y="166"/>
                </a:lnTo>
                <a:lnTo>
                  <a:pt x="108" y="16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1" name="SMARTPenAnnotation47"/>
          <p:cNvSpPr>
            <a:spLocks/>
          </p:cNvSpPr>
          <p:nvPr/>
        </p:nvSpPr>
        <p:spPr bwMode="auto">
          <a:xfrm>
            <a:off x="7251700" y="1052513"/>
            <a:ext cx="3175" cy="6350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1"/>
              </a:cxn>
              <a:cxn ang="0">
                <a:pos x="0" y="0"/>
              </a:cxn>
              <a:cxn ang="0">
                <a:pos x="1" y="1"/>
              </a:cxn>
              <a:cxn ang="0">
                <a:pos x="0" y="3"/>
              </a:cxn>
            </a:cxnLst>
            <a:rect l="0" t="0" r="r" b="b"/>
            <a:pathLst>
              <a:path w="2" h="4">
                <a:moveTo>
                  <a:pt x="0" y="3"/>
                </a:moveTo>
                <a:lnTo>
                  <a:pt x="0" y="1"/>
                </a:lnTo>
                <a:lnTo>
                  <a:pt x="0" y="0"/>
                </a:lnTo>
                <a:lnTo>
                  <a:pt x="1" y="1"/>
                </a:lnTo>
                <a:lnTo>
                  <a:pt x="0" y="3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2" name="SMARTPenAnnotation48"/>
          <p:cNvSpPr>
            <a:spLocks/>
          </p:cNvSpPr>
          <p:nvPr/>
        </p:nvSpPr>
        <p:spPr bwMode="auto">
          <a:xfrm>
            <a:off x="7808913" y="622300"/>
            <a:ext cx="214312" cy="419100"/>
          </a:xfrm>
          <a:custGeom>
            <a:avLst/>
            <a:gdLst/>
            <a:ahLst/>
            <a:cxnLst>
              <a:cxn ang="0">
                <a:pos x="0" y="109"/>
              </a:cxn>
              <a:cxn ang="0">
                <a:pos x="5" y="124"/>
              </a:cxn>
              <a:cxn ang="0">
                <a:pos x="20" y="164"/>
              </a:cxn>
              <a:cxn ang="0">
                <a:pos x="38" y="218"/>
              </a:cxn>
              <a:cxn ang="0">
                <a:pos x="43" y="232"/>
              </a:cxn>
              <a:cxn ang="0">
                <a:pos x="49" y="245"/>
              </a:cxn>
              <a:cxn ang="0">
                <a:pos x="57" y="263"/>
              </a:cxn>
              <a:cxn ang="0">
                <a:pos x="55" y="262"/>
              </a:cxn>
              <a:cxn ang="0">
                <a:pos x="53" y="256"/>
              </a:cxn>
              <a:cxn ang="0">
                <a:pos x="22" y="206"/>
              </a:cxn>
              <a:cxn ang="0">
                <a:pos x="13" y="189"/>
              </a:cxn>
              <a:cxn ang="0">
                <a:pos x="8" y="178"/>
              </a:cxn>
              <a:cxn ang="0">
                <a:pos x="6" y="167"/>
              </a:cxn>
              <a:cxn ang="0">
                <a:pos x="4" y="157"/>
              </a:cxn>
              <a:cxn ang="0">
                <a:pos x="2" y="146"/>
              </a:cxn>
              <a:cxn ang="0">
                <a:pos x="1" y="134"/>
              </a:cxn>
              <a:cxn ang="0">
                <a:pos x="0" y="120"/>
              </a:cxn>
              <a:cxn ang="0">
                <a:pos x="2" y="101"/>
              </a:cxn>
              <a:cxn ang="0">
                <a:pos x="6" y="82"/>
              </a:cxn>
              <a:cxn ang="0">
                <a:pos x="14" y="52"/>
              </a:cxn>
              <a:cxn ang="0">
                <a:pos x="19" y="39"/>
              </a:cxn>
              <a:cxn ang="0">
                <a:pos x="23" y="30"/>
              </a:cxn>
              <a:cxn ang="0">
                <a:pos x="29" y="23"/>
              </a:cxn>
              <a:cxn ang="0">
                <a:pos x="37" y="18"/>
              </a:cxn>
              <a:cxn ang="0">
                <a:pos x="44" y="12"/>
              </a:cxn>
              <a:cxn ang="0">
                <a:pos x="51" y="7"/>
              </a:cxn>
              <a:cxn ang="0">
                <a:pos x="59" y="3"/>
              </a:cxn>
              <a:cxn ang="0">
                <a:pos x="67" y="1"/>
              </a:cxn>
              <a:cxn ang="0">
                <a:pos x="77" y="0"/>
              </a:cxn>
              <a:cxn ang="0">
                <a:pos x="96" y="0"/>
              </a:cxn>
              <a:cxn ang="0">
                <a:pos x="104" y="0"/>
              </a:cxn>
              <a:cxn ang="0">
                <a:pos x="112" y="2"/>
              </a:cxn>
              <a:cxn ang="0">
                <a:pos x="119" y="6"/>
              </a:cxn>
              <a:cxn ang="0">
                <a:pos x="125" y="14"/>
              </a:cxn>
              <a:cxn ang="0">
                <a:pos x="131" y="25"/>
              </a:cxn>
              <a:cxn ang="0">
                <a:pos x="134" y="40"/>
              </a:cxn>
              <a:cxn ang="0">
                <a:pos x="133" y="51"/>
              </a:cxn>
              <a:cxn ang="0">
                <a:pos x="130" y="61"/>
              </a:cxn>
              <a:cxn ang="0">
                <a:pos x="125" y="71"/>
              </a:cxn>
              <a:cxn ang="0">
                <a:pos x="119" y="81"/>
              </a:cxn>
              <a:cxn ang="0">
                <a:pos x="111" y="92"/>
              </a:cxn>
              <a:cxn ang="0">
                <a:pos x="101" y="103"/>
              </a:cxn>
              <a:cxn ang="0">
                <a:pos x="90" y="115"/>
              </a:cxn>
              <a:cxn ang="0">
                <a:pos x="69" y="133"/>
              </a:cxn>
              <a:cxn ang="0">
                <a:pos x="45" y="152"/>
              </a:cxn>
            </a:cxnLst>
            <a:rect l="0" t="0" r="r" b="b"/>
            <a:pathLst>
              <a:path w="135" h="264">
                <a:moveTo>
                  <a:pt x="0" y="99"/>
                </a:moveTo>
                <a:lnTo>
                  <a:pt x="0" y="109"/>
                </a:lnTo>
                <a:lnTo>
                  <a:pt x="1" y="113"/>
                </a:lnTo>
                <a:lnTo>
                  <a:pt x="5" y="124"/>
                </a:lnTo>
                <a:lnTo>
                  <a:pt x="15" y="151"/>
                </a:lnTo>
                <a:lnTo>
                  <a:pt x="20" y="164"/>
                </a:lnTo>
                <a:lnTo>
                  <a:pt x="24" y="176"/>
                </a:lnTo>
                <a:lnTo>
                  <a:pt x="38" y="218"/>
                </a:lnTo>
                <a:lnTo>
                  <a:pt x="41" y="226"/>
                </a:lnTo>
                <a:lnTo>
                  <a:pt x="43" y="232"/>
                </a:lnTo>
                <a:lnTo>
                  <a:pt x="45" y="237"/>
                </a:lnTo>
                <a:lnTo>
                  <a:pt x="49" y="245"/>
                </a:lnTo>
                <a:lnTo>
                  <a:pt x="52" y="252"/>
                </a:lnTo>
                <a:lnTo>
                  <a:pt x="57" y="263"/>
                </a:lnTo>
                <a:lnTo>
                  <a:pt x="55" y="262"/>
                </a:lnTo>
                <a:lnTo>
                  <a:pt x="55" y="261"/>
                </a:lnTo>
                <a:lnTo>
                  <a:pt x="53" y="256"/>
                </a:lnTo>
                <a:lnTo>
                  <a:pt x="49" y="250"/>
                </a:lnTo>
                <a:lnTo>
                  <a:pt x="22" y="206"/>
                </a:lnTo>
                <a:lnTo>
                  <a:pt x="15" y="195"/>
                </a:lnTo>
                <a:lnTo>
                  <a:pt x="13" y="189"/>
                </a:lnTo>
                <a:lnTo>
                  <a:pt x="10" y="183"/>
                </a:lnTo>
                <a:lnTo>
                  <a:pt x="8" y="178"/>
                </a:lnTo>
                <a:lnTo>
                  <a:pt x="7" y="172"/>
                </a:lnTo>
                <a:lnTo>
                  <a:pt x="6" y="167"/>
                </a:lnTo>
                <a:lnTo>
                  <a:pt x="5" y="162"/>
                </a:lnTo>
                <a:lnTo>
                  <a:pt x="4" y="157"/>
                </a:lnTo>
                <a:lnTo>
                  <a:pt x="3" y="152"/>
                </a:lnTo>
                <a:lnTo>
                  <a:pt x="2" y="146"/>
                </a:lnTo>
                <a:lnTo>
                  <a:pt x="1" y="140"/>
                </a:lnTo>
                <a:lnTo>
                  <a:pt x="1" y="134"/>
                </a:lnTo>
                <a:lnTo>
                  <a:pt x="0" y="128"/>
                </a:lnTo>
                <a:lnTo>
                  <a:pt x="0" y="120"/>
                </a:lnTo>
                <a:lnTo>
                  <a:pt x="1" y="111"/>
                </a:lnTo>
                <a:lnTo>
                  <a:pt x="2" y="101"/>
                </a:lnTo>
                <a:lnTo>
                  <a:pt x="4" y="91"/>
                </a:lnTo>
                <a:lnTo>
                  <a:pt x="6" y="82"/>
                </a:lnTo>
                <a:lnTo>
                  <a:pt x="10" y="64"/>
                </a:lnTo>
                <a:lnTo>
                  <a:pt x="14" y="52"/>
                </a:lnTo>
                <a:lnTo>
                  <a:pt x="16" y="47"/>
                </a:lnTo>
                <a:lnTo>
                  <a:pt x="19" y="39"/>
                </a:lnTo>
                <a:lnTo>
                  <a:pt x="21" y="35"/>
                </a:lnTo>
                <a:lnTo>
                  <a:pt x="23" y="30"/>
                </a:lnTo>
                <a:lnTo>
                  <a:pt x="26" y="26"/>
                </a:lnTo>
                <a:lnTo>
                  <a:pt x="29" y="23"/>
                </a:lnTo>
                <a:lnTo>
                  <a:pt x="33" y="20"/>
                </a:lnTo>
                <a:lnTo>
                  <a:pt x="37" y="18"/>
                </a:lnTo>
                <a:lnTo>
                  <a:pt x="40" y="15"/>
                </a:lnTo>
                <a:lnTo>
                  <a:pt x="44" y="12"/>
                </a:lnTo>
                <a:lnTo>
                  <a:pt x="47" y="10"/>
                </a:lnTo>
                <a:lnTo>
                  <a:pt x="51" y="7"/>
                </a:lnTo>
                <a:lnTo>
                  <a:pt x="55" y="5"/>
                </a:lnTo>
                <a:lnTo>
                  <a:pt x="59" y="3"/>
                </a:lnTo>
                <a:lnTo>
                  <a:pt x="63" y="2"/>
                </a:lnTo>
                <a:lnTo>
                  <a:pt x="67" y="1"/>
                </a:lnTo>
                <a:lnTo>
                  <a:pt x="72" y="1"/>
                </a:lnTo>
                <a:lnTo>
                  <a:pt x="77" y="0"/>
                </a:lnTo>
                <a:lnTo>
                  <a:pt x="82" y="0"/>
                </a:lnTo>
                <a:lnTo>
                  <a:pt x="96" y="0"/>
                </a:lnTo>
                <a:lnTo>
                  <a:pt x="100" y="0"/>
                </a:lnTo>
                <a:lnTo>
                  <a:pt x="104" y="0"/>
                </a:lnTo>
                <a:lnTo>
                  <a:pt x="108" y="1"/>
                </a:lnTo>
                <a:lnTo>
                  <a:pt x="112" y="2"/>
                </a:lnTo>
                <a:lnTo>
                  <a:pt x="116" y="4"/>
                </a:lnTo>
                <a:lnTo>
                  <a:pt x="119" y="6"/>
                </a:lnTo>
                <a:lnTo>
                  <a:pt x="121" y="8"/>
                </a:lnTo>
                <a:lnTo>
                  <a:pt x="125" y="14"/>
                </a:lnTo>
                <a:lnTo>
                  <a:pt x="128" y="19"/>
                </a:lnTo>
                <a:lnTo>
                  <a:pt x="131" y="25"/>
                </a:lnTo>
                <a:lnTo>
                  <a:pt x="133" y="32"/>
                </a:lnTo>
                <a:lnTo>
                  <a:pt x="134" y="40"/>
                </a:lnTo>
                <a:lnTo>
                  <a:pt x="134" y="47"/>
                </a:lnTo>
                <a:lnTo>
                  <a:pt x="133" y="51"/>
                </a:lnTo>
                <a:lnTo>
                  <a:pt x="132" y="56"/>
                </a:lnTo>
                <a:lnTo>
                  <a:pt x="130" y="61"/>
                </a:lnTo>
                <a:lnTo>
                  <a:pt x="127" y="66"/>
                </a:lnTo>
                <a:lnTo>
                  <a:pt x="125" y="71"/>
                </a:lnTo>
                <a:lnTo>
                  <a:pt x="122" y="76"/>
                </a:lnTo>
                <a:lnTo>
                  <a:pt x="119" y="81"/>
                </a:lnTo>
                <a:lnTo>
                  <a:pt x="115" y="86"/>
                </a:lnTo>
                <a:lnTo>
                  <a:pt x="111" y="92"/>
                </a:lnTo>
                <a:lnTo>
                  <a:pt x="106" y="98"/>
                </a:lnTo>
                <a:lnTo>
                  <a:pt x="101" y="103"/>
                </a:lnTo>
                <a:lnTo>
                  <a:pt x="96" y="109"/>
                </a:lnTo>
                <a:lnTo>
                  <a:pt x="90" y="115"/>
                </a:lnTo>
                <a:lnTo>
                  <a:pt x="83" y="121"/>
                </a:lnTo>
                <a:lnTo>
                  <a:pt x="69" y="133"/>
                </a:lnTo>
                <a:lnTo>
                  <a:pt x="55" y="145"/>
                </a:lnTo>
                <a:lnTo>
                  <a:pt x="45" y="152"/>
                </a:lnTo>
                <a:lnTo>
                  <a:pt x="0" y="18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3" name="SMARTPenAnnotation49"/>
          <p:cNvSpPr>
            <a:spLocks/>
          </p:cNvSpPr>
          <p:nvPr/>
        </p:nvSpPr>
        <p:spPr bwMode="auto">
          <a:xfrm>
            <a:off x="8037513" y="885825"/>
            <a:ext cx="44450" cy="52388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16" y="10"/>
              </a:cxn>
              <a:cxn ang="0">
                <a:pos x="15" y="12"/>
              </a:cxn>
              <a:cxn ang="0">
                <a:pos x="13" y="15"/>
              </a:cxn>
              <a:cxn ang="0">
                <a:pos x="12" y="17"/>
              </a:cxn>
              <a:cxn ang="0">
                <a:pos x="10" y="20"/>
              </a:cxn>
              <a:cxn ang="0">
                <a:pos x="9" y="22"/>
              </a:cxn>
              <a:cxn ang="0">
                <a:pos x="7" y="23"/>
              </a:cxn>
              <a:cxn ang="0">
                <a:pos x="6" y="25"/>
              </a:cxn>
              <a:cxn ang="0">
                <a:pos x="4" y="27"/>
              </a:cxn>
              <a:cxn ang="0">
                <a:pos x="0" y="32"/>
              </a:cxn>
            </a:cxnLst>
            <a:rect l="0" t="0" r="r" b="b"/>
            <a:pathLst>
              <a:path w="28" h="33">
                <a:moveTo>
                  <a:pt x="27" y="0"/>
                </a:moveTo>
                <a:lnTo>
                  <a:pt x="16" y="10"/>
                </a:lnTo>
                <a:lnTo>
                  <a:pt x="15" y="12"/>
                </a:lnTo>
                <a:lnTo>
                  <a:pt x="13" y="15"/>
                </a:lnTo>
                <a:lnTo>
                  <a:pt x="12" y="17"/>
                </a:lnTo>
                <a:lnTo>
                  <a:pt x="10" y="20"/>
                </a:lnTo>
                <a:lnTo>
                  <a:pt x="9" y="22"/>
                </a:lnTo>
                <a:lnTo>
                  <a:pt x="7" y="23"/>
                </a:lnTo>
                <a:lnTo>
                  <a:pt x="6" y="25"/>
                </a:lnTo>
                <a:lnTo>
                  <a:pt x="4" y="27"/>
                </a:lnTo>
                <a:lnTo>
                  <a:pt x="0" y="3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4" name="SMARTPenAnnotation50"/>
          <p:cNvSpPr>
            <a:spLocks/>
          </p:cNvSpPr>
          <p:nvPr/>
        </p:nvSpPr>
        <p:spPr bwMode="auto">
          <a:xfrm>
            <a:off x="8115300" y="517525"/>
            <a:ext cx="338138" cy="274638"/>
          </a:xfrm>
          <a:custGeom>
            <a:avLst/>
            <a:gdLst/>
            <a:ahLst/>
            <a:cxnLst>
              <a:cxn ang="0">
                <a:pos x="12" y="71"/>
              </a:cxn>
              <a:cxn ang="0">
                <a:pos x="18" y="83"/>
              </a:cxn>
              <a:cxn ang="0">
                <a:pos x="26" y="117"/>
              </a:cxn>
              <a:cxn ang="0">
                <a:pos x="28" y="129"/>
              </a:cxn>
              <a:cxn ang="0">
                <a:pos x="32" y="141"/>
              </a:cxn>
              <a:cxn ang="0">
                <a:pos x="35" y="151"/>
              </a:cxn>
              <a:cxn ang="0">
                <a:pos x="39" y="159"/>
              </a:cxn>
              <a:cxn ang="0">
                <a:pos x="40" y="172"/>
              </a:cxn>
              <a:cxn ang="0">
                <a:pos x="40" y="157"/>
              </a:cxn>
              <a:cxn ang="0">
                <a:pos x="37" y="137"/>
              </a:cxn>
              <a:cxn ang="0">
                <a:pos x="36" y="121"/>
              </a:cxn>
              <a:cxn ang="0">
                <a:pos x="33" y="109"/>
              </a:cxn>
              <a:cxn ang="0">
                <a:pos x="31" y="94"/>
              </a:cxn>
              <a:cxn ang="0">
                <a:pos x="25" y="68"/>
              </a:cxn>
              <a:cxn ang="0">
                <a:pos x="20" y="53"/>
              </a:cxn>
              <a:cxn ang="0">
                <a:pos x="19" y="42"/>
              </a:cxn>
              <a:cxn ang="0">
                <a:pos x="22" y="33"/>
              </a:cxn>
              <a:cxn ang="0">
                <a:pos x="29" y="19"/>
              </a:cxn>
              <a:cxn ang="0">
                <a:pos x="35" y="20"/>
              </a:cxn>
              <a:cxn ang="0">
                <a:pos x="39" y="22"/>
              </a:cxn>
              <a:cxn ang="0">
                <a:pos x="45" y="27"/>
              </a:cxn>
              <a:cxn ang="0">
                <a:pos x="53" y="37"/>
              </a:cxn>
              <a:cxn ang="0">
                <a:pos x="60" y="50"/>
              </a:cxn>
              <a:cxn ang="0">
                <a:pos x="65" y="59"/>
              </a:cxn>
              <a:cxn ang="0">
                <a:pos x="68" y="69"/>
              </a:cxn>
              <a:cxn ang="0">
                <a:pos x="78" y="76"/>
              </a:cxn>
              <a:cxn ang="0">
                <a:pos x="87" y="79"/>
              </a:cxn>
              <a:cxn ang="0">
                <a:pos x="97" y="71"/>
              </a:cxn>
              <a:cxn ang="0">
                <a:pos x="105" y="61"/>
              </a:cxn>
              <a:cxn ang="0">
                <a:pos x="117" y="37"/>
              </a:cxn>
              <a:cxn ang="0">
                <a:pos x="132" y="11"/>
              </a:cxn>
              <a:cxn ang="0">
                <a:pos x="143" y="2"/>
              </a:cxn>
              <a:cxn ang="0">
                <a:pos x="150" y="1"/>
              </a:cxn>
              <a:cxn ang="0">
                <a:pos x="158" y="9"/>
              </a:cxn>
              <a:cxn ang="0">
                <a:pos x="165" y="23"/>
              </a:cxn>
              <a:cxn ang="0">
                <a:pos x="169" y="34"/>
              </a:cxn>
              <a:cxn ang="0">
                <a:pos x="171" y="45"/>
              </a:cxn>
              <a:cxn ang="0">
                <a:pos x="175" y="58"/>
              </a:cxn>
              <a:cxn ang="0">
                <a:pos x="182" y="82"/>
              </a:cxn>
              <a:cxn ang="0">
                <a:pos x="185" y="95"/>
              </a:cxn>
              <a:cxn ang="0">
                <a:pos x="193" y="121"/>
              </a:cxn>
              <a:cxn ang="0">
                <a:pos x="201" y="140"/>
              </a:cxn>
              <a:cxn ang="0">
                <a:pos x="212" y="156"/>
              </a:cxn>
            </a:cxnLst>
            <a:rect l="0" t="0" r="r" b="b"/>
            <a:pathLst>
              <a:path w="213" h="173">
                <a:moveTo>
                  <a:pt x="0" y="61"/>
                </a:moveTo>
                <a:lnTo>
                  <a:pt x="7" y="66"/>
                </a:lnTo>
                <a:lnTo>
                  <a:pt x="12" y="71"/>
                </a:lnTo>
                <a:lnTo>
                  <a:pt x="14" y="74"/>
                </a:lnTo>
                <a:lnTo>
                  <a:pt x="16" y="78"/>
                </a:lnTo>
                <a:lnTo>
                  <a:pt x="18" y="83"/>
                </a:lnTo>
                <a:lnTo>
                  <a:pt x="24" y="107"/>
                </a:lnTo>
                <a:lnTo>
                  <a:pt x="25" y="112"/>
                </a:lnTo>
                <a:lnTo>
                  <a:pt x="26" y="117"/>
                </a:lnTo>
                <a:lnTo>
                  <a:pt x="26" y="121"/>
                </a:lnTo>
                <a:lnTo>
                  <a:pt x="27" y="125"/>
                </a:lnTo>
                <a:lnTo>
                  <a:pt x="28" y="129"/>
                </a:lnTo>
                <a:lnTo>
                  <a:pt x="29" y="133"/>
                </a:lnTo>
                <a:lnTo>
                  <a:pt x="30" y="137"/>
                </a:lnTo>
                <a:lnTo>
                  <a:pt x="32" y="141"/>
                </a:lnTo>
                <a:lnTo>
                  <a:pt x="33" y="144"/>
                </a:lnTo>
                <a:lnTo>
                  <a:pt x="35" y="149"/>
                </a:lnTo>
                <a:lnTo>
                  <a:pt x="35" y="151"/>
                </a:lnTo>
                <a:lnTo>
                  <a:pt x="37" y="155"/>
                </a:lnTo>
                <a:lnTo>
                  <a:pt x="38" y="157"/>
                </a:lnTo>
                <a:lnTo>
                  <a:pt x="39" y="159"/>
                </a:lnTo>
                <a:lnTo>
                  <a:pt x="39" y="163"/>
                </a:lnTo>
                <a:lnTo>
                  <a:pt x="40" y="171"/>
                </a:lnTo>
                <a:lnTo>
                  <a:pt x="40" y="172"/>
                </a:lnTo>
                <a:lnTo>
                  <a:pt x="40" y="168"/>
                </a:lnTo>
                <a:lnTo>
                  <a:pt x="40" y="162"/>
                </a:lnTo>
                <a:lnTo>
                  <a:pt x="40" y="157"/>
                </a:lnTo>
                <a:lnTo>
                  <a:pt x="39" y="151"/>
                </a:lnTo>
                <a:lnTo>
                  <a:pt x="38" y="143"/>
                </a:lnTo>
                <a:lnTo>
                  <a:pt x="37" y="137"/>
                </a:lnTo>
                <a:lnTo>
                  <a:pt x="37" y="131"/>
                </a:lnTo>
                <a:lnTo>
                  <a:pt x="37" y="126"/>
                </a:lnTo>
                <a:lnTo>
                  <a:pt x="36" y="121"/>
                </a:lnTo>
                <a:lnTo>
                  <a:pt x="35" y="117"/>
                </a:lnTo>
                <a:lnTo>
                  <a:pt x="34" y="113"/>
                </a:lnTo>
                <a:lnTo>
                  <a:pt x="33" y="109"/>
                </a:lnTo>
                <a:lnTo>
                  <a:pt x="33" y="105"/>
                </a:lnTo>
                <a:lnTo>
                  <a:pt x="32" y="101"/>
                </a:lnTo>
                <a:lnTo>
                  <a:pt x="31" y="94"/>
                </a:lnTo>
                <a:lnTo>
                  <a:pt x="29" y="86"/>
                </a:lnTo>
                <a:lnTo>
                  <a:pt x="27" y="76"/>
                </a:lnTo>
                <a:lnTo>
                  <a:pt x="25" y="68"/>
                </a:lnTo>
                <a:lnTo>
                  <a:pt x="23" y="62"/>
                </a:lnTo>
                <a:lnTo>
                  <a:pt x="21" y="57"/>
                </a:lnTo>
                <a:lnTo>
                  <a:pt x="20" y="53"/>
                </a:lnTo>
                <a:lnTo>
                  <a:pt x="20" y="49"/>
                </a:lnTo>
                <a:lnTo>
                  <a:pt x="19" y="46"/>
                </a:lnTo>
                <a:lnTo>
                  <a:pt x="19" y="42"/>
                </a:lnTo>
                <a:lnTo>
                  <a:pt x="20" y="39"/>
                </a:lnTo>
                <a:lnTo>
                  <a:pt x="21" y="36"/>
                </a:lnTo>
                <a:lnTo>
                  <a:pt x="22" y="33"/>
                </a:lnTo>
                <a:lnTo>
                  <a:pt x="23" y="30"/>
                </a:lnTo>
                <a:lnTo>
                  <a:pt x="26" y="22"/>
                </a:lnTo>
                <a:lnTo>
                  <a:pt x="29" y="19"/>
                </a:lnTo>
                <a:lnTo>
                  <a:pt x="30" y="18"/>
                </a:lnTo>
                <a:lnTo>
                  <a:pt x="32" y="19"/>
                </a:lnTo>
                <a:lnTo>
                  <a:pt x="35" y="20"/>
                </a:lnTo>
                <a:lnTo>
                  <a:pt x="38" y="20"/>
                </a:lnTo>
                <a:lnTo>
                  <a:pt x="39" y="21"/>
                </a:lnTo>
                <a:lnTo>
                  <a:pt x="39" y="22"/>
                </a:lnTo>
                <a:lnTo>
                  <a:pt x="40" y="23"/>
                </a:lnTo>
                <a:lnTo>
                  <a:pt x="43" y="25"/>
                </a:lnTo>
                <a:lnTo>
                  <a:pt x="45" y="27"/>
                </a:lnTo>
                <a:lnTo>
                  <a:pt x="49" y="31"/>
                </a:lnTo>
                <a:lnTo>
                  <a:pt x="51" y="33"/>
                </a:lnTo>
                <a:lnTo>
                  <a:pt x="53" y="37"/>
                </a:lnTo>
                <a:lnTo>
                  <a:pt x="55" y="42"/>
                </a:lnTo>
                <a:lnTo>
                  <a:pt x="58" y="47"/>
                </a:lnTo>
                <a:lnTo>
                  <a:pt x="60" y="50"/>
                </a:lnTo>
                <a:lnTo>
                  <a:pt x="62" y="53"/>
                </a:lnTo>
                <a:lnTo>
                  <a:pt x="64" y="56"/>
                </a:lnTo>
                <a:lnTo>
                  <a:pt x="65" y="59"/>
                </a:lnTo>
                <a:lnTo>
                  <a:pt x="66" y="61"/>
                </a:lnTo>
                <a:lnTo>
                  <a:pt x="66" y="64"/>
                </a:lnTo>
                <a:lnTo>
                  <a:pt x="68" y="69"/>
                </a:lnTo>
                <a:lnTo>
                  <a:pt x="70" y="71"/>
                </a:lnTo>
                <a:lnTo>
                  <a:pt x="72" y="72"/>
                </a:lnTo>
                <a:lnTo>
                  <a:pt x="78" y="76"/>
                </a:lnTo>
                <a:lnTo>
                  <a:pt x="83" y="78"/>
                </a:lnTo>
                <a:lnTo>
                  <a:pt x="86" y="79"/>
                </a:lnTo>
                <a:lnTo>
                  <a:pt x="87" y="79"/>
                </a:lnTo>
                <a:lnTo>
                  <a:pt x="89" y="78"/>
                </a:lnTo>
                <a:lnTo>
                  <a:pt x="94" y="74"/>
                </a:lnTo>
                <a:lnTo>
                  <a:pt x="97" y="71"/>
                </a:lnTo>
                <a:lnTo>
                  <a:pt x="99" y="68"/>
                </a:lnTo>
                <a:lnTo>
                  <a:pt x="102" y="64"/>
                </a:lnTo>
                <a:lnTo>
                  <a:pt x="105" y="61"/>
                </a:lnTo>
                <a:lnTo>
                  <a:pt x="107" y="57"/>
                </a:lnTo>
                <a:lnTo>
                  <a:pt x="109" y="54"/>
                </a:lnTo>
                <a:lnTo>
                  <a:pt x="117" y="37"/>
                </a:lnTo>
                <a:lnTo>
                  <a:pt x="123" y="26"/>
                </a:lnTo>
                <a:lnTo>
                  <a:pt x="128" y="17"/>
                </a:lnTo>
                <a:lnTo>
                  <a:pt x="132" y="11"/>
                </a:lnTo>
                <a:lnTo>
                  <a:pt x="136" y="7"/>
                </a:lnTo>
                <a:lnTo>
                  <a:pt x="140" y="4"/>
                </a:lnTo>
                <a:lnTo>
                  <a:pt x="143" y="2"/>
                </a:lnTo>
                <a:lnTo>
                  <a:pt x="147" y="1"/>
                </a:lnTo>
                <a:lnTo>
                  <a:pt x="149" y="0"/>
                </a:lnTo>
                <a:lnTo>
                  <a:pt x="150" y="1"/>
                </a:lnTo>
                <a:lnTo>
                  <a:pt x="153" y="3"/>
                </a:lnTo>
                <a:lnTo>
                  <a:pt x="155" y="4"/>
                </a:lnTo>
                <a:lnTo>
                  <a:pt x="158" y="9"/>
                </a:lnTo>
                <a:lnTo>
                  <a:pt x="161" y="14"/>
                </a:lnTo>
                <a:lnTo>
                  <a:pt x="164" y="19"/>
                </a:lnTo>
                <a:lnTo>
                  <a:pt x="165" y="23"/>
                </a:lnTo>
                <a:lnTo>
                  <a:pt x="167" y="26"/>
                </a:lnTo>
                <a:lnTo>
                  <a:pt x="168" y="30"/>
                </a:lnTo>
                <a:lnTo>
                  <a:pt x="169" y="34"/>
                </a:lnTo>
                <a:lnTo>
                  <a:pt x="170" y="38"/>
                </a:lnTo>
                <a:lnTo>
                  <a:pt x="170" y="41"/>
                </a:lnTo>
                <a:lnTo>
                  <a:pt x="171" y="45"/>
                </a:lnTo>
                <a:lnTo>
                  <a:pt x="172" y="49"/>
                </a:lnTo>
                <a:lnTo>
                  <a:pt x="173" y="53"/>
                </a:lnTo>
                <a:lnTo>
                  <a:pt x="175" y="58"/>
                </a:lnTo>
                <a:lnTo>
                  <a:pt x="180" y="70"/>
                </a:lnTo>
                <a:lnTo>
                  <a:pt x="181" y="76"/>
                </a:lnTo>
                <a:lnTo>
                  <a:pt x="182" y="82"/>
                </a:lnTo>
                <a:lnTo>
                  <a:pt x="183" y="87"/>
                </a:lnTo>
                <a:lnTo>
                  <a:pt x="184" y="91"/>
                </a:lnTo>
                <a:lnTo>
                  <a:pt x="185" y="95"/>
                </a:lnTo>
                <a:lnTo>
                  <a:pt x="186" y="99"/>
                </a:lnTo>
                <a:lnTo>
                  <a:pt x="191" y="112"/>
                </a:lnTo>
                <a:lnTo>
                  <a:pt x="193" y="121"/>
                </a:lnTo>
                <a:lnTo>
                  <a:pt x="196" y="128"/>
                </a:lnTo>
                <a:lnTo>
                  <a:pt x="198" y="134"/>
                </a:lnTo>
                <a:lnTo>
                  <a:pt x="201" y="140"/>
                </a:lnTo>
                <a:lnTo>
                  <a:pt x="203" y="144"/>
                </a:lnTo>
                <a:lnTo>
                  <a:pt x="204" y="147"/>
                </a:lnTo>
                <a:lnTo>
                  <a:pt x="212" y="15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5" name="SMARTPenAnnotation51"/>
          <p:cNvSpPr>
            <a:spLocks/>
          </p:cNvSpPr>
          <p:nvPr/>
        </p:nvSpPr>
        <p:spPr bwMode="auto">
          <a:xfrm>
            <a:off x="8566150" y="665163"/>
            <a:ext cx="7938" cy="7937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2" y="0"/>
              </a:cxn>
              <a:cxn ang="0">
                <a:pos x="1" y="0"/>
              </a:cxn>
              <a:cxn ang="0">
                <a:pos x="0" y="1"/>
              </a:cxn>
              <a:cxn ang="0">
                <a:pos x="0" y="4"/>
              </a:cxn>
            </a:cxnLst>
            <a:rect l="0" t="0" r="r" b="b"/>
            <a:pathLst>
              <a:path w="5" h="5">
                <a:moveTo>
                  <a:pt x="4" y="0"/>
                </a:moveTo>
                <a:lnTo>
                  <a:pt x="2" y="0"/>
                </a:lnTo>
                <a:lnTo>
                  <a:pt x="1" y="0"/>
                </a:lnTo>
                <a:lnTo>
                  <a:pt x="0" y="1"/>
                </a:lnTo>
                <a:lnTo>
                  <a:pt x="0" y="4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Threat on the Horizon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Japanese quietly building an empire of their own.</a:t>
            </a:r>
          </a:p>
          <a:p>
            <a:r>
              <a:rPr lang="en-US" smtClean="0"/>
              <a:t>U.S. applies economic pressure on Japan in order to get the Japanese to stop attacking/invading other nations.  </a:t>
            </a:r>
          </a:p>
          <a:p>
            <a:r>
              <a:rPr lang="en-US" smtClean="0"/>
              <a:t>Scrap metal, aviation fuel, chemicals, machine parts, and other products that had military value stopped from entering Japan.</a:t>
            </a:r>
          </a:p>
          <a:p>
            <a:r>
              <a:rPr lang="en-US" smtClean="0"/>
              <a:t>1941- Japan conquers all of Indochina, Roosevelt seized all Japanese assets in U.S. and ended all trade with them.</a:t>
            </a:r>
          </a:p>
          <a:p>
            <a:r>
              <a:rPr lang="en-US" smtClean="0"/>
              <a:t>U.S. and Japan begin negotiations to reopen trade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388</TotalTime>
  <Words>297</Words>
  <Application>Microsoft Office PowerPoint</Application>
  <PresentationFormat>On-screen Show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Constantia</vt:lpstr>
      <vt:lpstr>Arial</vt:lpstr>
      <vt:lpstr>Calibri</vt:lpstr>
      <vt:lpstr>Wingdings 2</vt:lpstr>
      <vt:lpstr>Flow</vt:lpstr>
      <vt:lpstr>Flow</vt:lpstr>
      <vt:lpstr>Flow</vt:lpstr>
      <vt:lpstr>Flow</vt:lpstr>
      <vt:lpstr>Slide 1</vt:lpstr>
      <vt:lpstr>War Pigs</vt:lpstr>
      <vt:lpstr>Slide 3</vt:lpstr>
      <vt:lpstr>France</vt:lpstr>
      <vt:lpstr>Slide 5</vt:lpstr>
      <vt:lpstr>The Battle of Britain</vt:lpstr>
      <vt:lpstr>Slide 7</vt:lpstr>
      <vt:lpstr>America’s Response</vt:lpstr>
      <vt:lpstr>New Threat on the Horizon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Second World War Begins`</dc:title>
  <dc:creator>Eric Rossi</dc:creator>
  <cp:lastModifiedBy>ASD</cp:lastModifiedBy>
  <cp:revision>8</cp:revision>
  <dcterms:created xsi:type="dcterms:W3CDTF">2010-02-11T13:43:13Z</dcterms:created>
  <dcterms:modified xsi:type="dcterms:W3CDTF">2010-06-29T21:05:36Z</dcterms:modified>
</cp:coreProperties>
</file>